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811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990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735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03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50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803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840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427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653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975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390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804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950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610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5394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544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020B6-1626-4696-8669-385C2D2CEDD3}" type="datetimeFigureOut">
              <a:rPr lang="en-MY" smtClean="0"/>
              <a:t>13/9/2018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4090F8-AE4B-41C0-B76F-30E853B1B2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179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taforex-nahnufx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28" y="283335"/>
            <a:ext cx="7914925" cy="2837565"/>
          </a:xfrm>
        </p:spPr>
        <p:txBody>
          <a:bodyPr>
            <a:normAutofit fontScale="90000"/>
          </a:bodyPr>
          <a:lstStyle/>
          <a:p>
            <a:pPr algn="ctr"/>
            <a:r>
              <a:rPr lang="en-MY" sz="3600" b="1" u="sng" dirty="0" smtClean="0"/>
              <a:t>MODULE : 1</a:t>
            </a:r>
            <a:r>
              <a:rPr lang="en-MY" sz="3200" dirty="0" smtClean="0"/>
              <a:t/>
            </a:r>
            <a:br>
              <a:rPr lang="en-MY" sz="3200" dirty="0" smtClean="0"/>
            </a:br>
            <a:r>
              <a:rPr lang="en-MY" sz="3200" dirty="0" err="1" smtClean="0"/>
              <a:t>Asas</a:t>
            </a:r>
            <a:r>
              <a:rPr lang="en-MY" sz="3200" dirty="0" smtClean="0"/>
              <a:t> forex </a:t>
            </a:r>
            <a:r>
              <a:rPr lang="en-MY" sz="3200" dirty="0" err="1" smtClean="0"/>
              <a:t>untuk</a:t>
            </a:r>
            <a:r>
              <a:rPr lang="en-MY" sz="3200" dirty="0" smtClean="0"/>
              <a:t> newbie / new comer</a:t>
            </a:r>
            <a:br>
              <a:rPr lang="en-MY" sz="3200" dirty="0" smtClean="0"/>
            </a:br>
            <a:r>
              <a:rPr lang="en-MY" sz="3200" dirty="0"/>
              <a:t/>
            </a:r>
            <a:br>
              <a:rPr lang="en-MY" sz="3200" dirty="0"/>
            </a:br>
            <a:r>
              <a:rPr lang="en-MY" sz="3200" dirty="0"/>
              <a:t>F</a:t>
            </a:r>
            <a:r>
              <a:rPr lang="en-MY" sz="3200" dirty="0" smtClean="0"/>
              <a:t>irst step to become forex trader</a:t>
            </a:r>
            <a:br>
              <a:rPr lang="en-MY" sz="3200" dirty="0" smtClean="0"/>
            </a:br>
            <a:r>
              <a:rPr lang="en-MY" sz="3200" dirty="0" smtClean="0"/>
              <a:t/>
            </a:r>
            <a:br>
              <a:rPr lang="en-MY" sz="3200" dirty="0" smtClean="0"/>
            </a:br>
            <a:r>
              <a:rPr lang="en-MY" sz="3200" i="1" dirty="0" smtClean="0">
                <a:solidFill>
                  <a:srgbClr val="FF0000"/>
                </a:solidFill>
              </a:rPr>
              <a:t>Edition : 1</a:t>
            </a:r>
            <a:endParaRPr lang="en-MY" sz="32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9098" y="5206265"/>
            <a:ext cx="8829462" cy="1260563"/>
          </a:xfrm>
        </p:spPr>
        <p:txBody>
          <a:bodyPr/>
          <a:lstStyle/>
          <a:p>
            <a:pPr algn="ctr"/>
            <a:r>
              <a:rPr lang="en-MY" dirty="0" smtClean="0"/>
              <a:t>By : </a:t>
            </a:r>
            <a:r>
              <a:rPr lang="en-MY" dirty="0" err="1" smtClean="0"/>
              <a:t>nahnu</a:t>
            </a:r>
            <a:r>
              <a:rPr lang="en-MY" dirty="0" smtClean="0"/>
              <a:t> </a:t>
            </a:r>
            <a:r>
              <a:rPr lang="en-MY" dirty="0" err="1" smtClean="0"/>
              <a:t>fx</a:t>
            </a:r>
            <a:r>
              <a:rPr lang="en-MY" dirty="0" smtClean="0"/>
              <a:t> ( </a:t>
            </a:r>
            <a:r>
              <a:rPr lang="en-MY" dirty="0" smtClean="0">
                <a:hlinkClick r:id="rId2"/>
              </a:rPr>
              <a:t>www.instaforex-nahnufx.org</a:t>
            </a:r>
            <a:r>
              <a:rPr lang="en-MY" dirty="0" smtClean="0"/>
              <a:t> )</a:t>
            </a:r>
          </a:p>
          <a:p>
            <a:pPr algn="ctr"/>
            <a:r>
              <a:rPr lang="en-MY" dirty="0" err="1" smtClean="0"/>
              <a:t>Disediakan</a:t>
            </a:r>
            <a:r>
              <a:rPr lang="en-MY" dirty="0" smtClean="0"/>
              <a:t> </a:t>
            </a:r>
            <a:r>
              <a:rPr lang="en-MY" dirty="0" err="1" smtClean="0"/>
              <a:t>pada</a:t>
            </a:r>
            <a:r>
              <a:rPr lang="en-MY" dirty="0" smtClean="0"/>
              <a:t> </a:t>
            </a:r>
            <a:r>
              <a:rPr lang="en-MY" dirty="0" err="1" smtClean="0"/>
              <a:t>tahun</a:t>
            </a:r>
            <a:r>
              <a:rPr lang="en-MY" dirty="0" smtClean="0"/>
              <a:t> September 2018</a:t>
            </a:r>
            <a:endParaRPr lang="en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78330" y="3786389"/>
            <a:ext cx="8505828" cy="7543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MY" sz="3200" dirty="0" err="1" smtClean="0"/>
              <a:t>Pembelajaran</a:t>
            </a:r>
            <a:r>
              <a:rPr lang="en-MY" sz="3200" dirty="0" smtClean="0"/>
              <a:t> </a:t>
            </a:r>
            <a:r>
              <a:rPr lang="en-MY" sz="3200" dirty="0" err="1" smtClean="0"/>
              <a:t>ini</a:t>
            </a:r>
            <a:r>
              <a:rPr lang="en-MY" sz="3200" dirty="0" smtClean="0"/>
              <a:t> </a:t>
            </a:r>
            <a:r>
              <a:rPr lang="en-MY" sz="3200" dirty="0" err="1" smtClean="0"/>
              <a:t>akan</a:t>
            </a:r>
            <a:r>
              <a:rPr lang="en-MY" sz="3200" dirty="0" smtClean="0"/>
              <a:t> </a:t>
            </a:r>
            <a:r>
              <a:rPr lang="en-MY" sz="3200" dirty="0" err="1" smtClean="0"/>
              <a:t>dibantu</a:t>
            </a:r>
            <a:r>
              <a:rPr lang="en-MY" sz="3200" dirty="0" smtClean="0"/>
              <a:t> </a:t>
            </a:r>
            <a:r>
              <a:rPr lang="en-MY" sz="3200" dirty="0" err="1" smtClean="0"/>
              <a:t>dengan</a:t>
            </a:r>
            <a:r>
              <a:rPr lang="en-MY" sz="3200" dirty="0" smtClean="0"/>
              <a:t> live </a:t>
            </a:r>
            <a:r>
              <a:rPr lang="en-MY" sz="3200" dirty="0" err="1" smtClean="0"/>
              <a:t>menerusi</a:t>
            </a:r>
            <a:r>
              <a:rPr lang="en-MY" sz="3200" dirty="0" smtClean="0"/>
              <a:t> VIDEO </a:t>
            </a:r>
            <a:r>
              <a:rPr lang="en-MY" sz="3200" dirty="0" err="1" smtClean="0"/>
              <a:t>untuk</a:t>
            </a:r>
            <a:r>
              <a:rPr lang="en-MY" sz="3200" dirty="0" smtClean="0"/>
              <a:t> </a:t>
            </a:r>
            <a:r>
              <a:rPr lang="en-MY" sz="3200" dirty="0" err="1" smtClean="0"/>
              <a:t>anda</a:t>
            </a:r>
            <a:r>
              <a:rPr lang="en-MY" sz="3200" dirty="0" smtClean="0"/>
              <a:t> </a:t>
            </a:r>
            <a:r>
              <a:rPr lang="en-MY" sz="3200" dirty="0" err="1" smtClean="0"/>
              <a:t>lebih</a:t>
            </a:r>
            <a:r>
              <a:rPr lang="en-MY" sz="3200" dirty="0" smtClean="0"/>
              <a:t> </a:t>
            </a:r>
            <a:r>
              <a:rPr lang="en-MY" sz="3200" dirty="0" err="1" smtClean="0"/>
              <a:t>faham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124391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739" y="71504"/>
            <a:ext cx="9611418" cy="702414"/>
          </a:xfrm>
        </p:spPr>
        <p:txBody>
          <a:bodyPr/>
          <a:lstStyle/>
          <a:p>
            <a:r>
              <a:rPr lang="fi-FI" b="1" u="sng" dirty="0"/>
              <a:t>Tahukah anda pengiraan Profit @ Loss?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766" y="3946188"/>
            <a:ext cx="10203846" cy="2802341"/>
          </a:xfrm>
        </p:spPr>
        <p:txBody>
          <a:bodyPr>
            <a:normAutofit fontScale="92500"/>
          </a:bodyPr>
          <a:lstStyle/>
          <a:p>
            <a:pPr fontAlgn="base"/>
            <a:r>
              <a:rPr lang="en-MY" dirty="0" err="1"/>
              <a:t>Berdasarkan</a:t>
            </a:r>
            <a:r>
              <a:rPr lang="en-MY" dirty="0"/>
              <a:t> photo </a:t>
            </a:r>
            <a:r>
              <a:rPr lang="en-MY" dirty="0" err="1"/>
              <a:t>diatas</a:t>
            </a:r>
            <a:r>
              <a:rPr lang="en-MY" dirty="0"/>
              <a:t>, </a:t>
            </a:r>
            <a:r>
              <a:rPr lang="en-MY" dirty="0" err="1"/>
              <a:t>saya</a:t>
            </a:r>
            <a:r>
              <a:rPr lang="en-MY" dirty="0"/>
              <a:t> </a:t>
            </a:r>
            <a:r>
              <a:rPr lang="en-MY" dirty="0" err="1"/>
              <a:t>ingin</a:t>
            </a:r>
            <a:r>
              <a:rPr lang="en-MY" dirty="0"/>
              <a:t> </a:t>
            </a:r>
            <a:r>
              <a:rPr lang="en-MY" dirty="0" err="1"/>
              <a:t>menerangkan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Pair “</a:t>
            </a:r>
            <a:r>
              <a:rPr lang="en-MY" dirty="0" err="1"/>
              <a:t>GbpUsd</a:t>
            </a:r>
            <a:r>
              <a:rPr lang="en-MY" dirty="0"/>
              <a:t>”.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lihat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garisan</a:t>
            </a:r>
            <a:r>
              <a:rPr lang="en-MY" dirty="0"/>
              <a:t> </a:t>
            </a:r>
            <a:r>
              <a:rPr lang="en-MY" dirty="0" err="1"/>
              <a:t>merah</a:t>
            </a:r>
            <a:r>
              <a:rPr lang="en-MY" dirty="0"/>
              <a:t> yang </a:t>
            </a:r>
            <a:r>
              <a:rPr lang="en-MY" dirty="0" err="1"/>
              <a:t>saya</a:t>
            </a:r>
            <a:r>
              <a:rPr lang="en-MY" dirty="0"/>
              <a:t> </a:t>
            </a:r>
            <a:r>
              <a:rPr lang="en-MY" dirty="0" err="1"/>
              <a:t>buat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berikut</a:t>
            </a:r>
            <a:r>
              <a:rPr lang="en-MY" dirty="0"/>
              <a:t>.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tarikh</a:t>
            </a:r>
            <a:r>
              <a:rPr lang="en-MY" dirty="0"/>
              <a:t> “2010-05-21 / 11:45” 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dapati</a:t>
            </a:r>
            <a:r>
              <a:rPr lang="en-MY" dirty="0"/>
              <a:t> </a:t>
            </a:r>
            <a:r>
              <a:rPr lang="en-MY" dirty="0" err="1"/>
              <a:t>nilai</a:t>
            </a:r>
            <a:r>
              <a:rPr lang="en-MY" dirty="0"/>
              <a:t> pair </a:t>
            </a:r>
            <a:r>
              <a:rPr lang="en-MY" dirty="0" err="1"/>
              <a:t>tersebut</a:t>
            </a:r>
            <a:r>
              <a:rPr lang="en-MY" dirty="0"/>
              <a:t> </a:t>
            </a:r>
            <a:r>
              <a:rPr lang="en-MY" dirty="0" err="1"/>
              <a:t>berada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nilai</a:t>
            </a:r>
            <a:r>
              <a:rPr lang="en-MY" dirty="0"/>
              <a:t> 1.4317. </a:t>
            </a:r>
            <a:r>
              <a:rPr lang="en-MY" dirty="0" err="1"/>
              <a:t>anda</a:t>
            </a:r>
            <a:r>
              <a:rPr lang="en-MY" dirty="0"/>
              <a:t>, </a:t>
            </a:r>
            <a:r>
              <a:rPr lang="en-MY" dirty="0" err="1"/>
              <a:t>saya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sesiapa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tahu</a:t>
            </a:r>
            <a:r>
              <a:rPr lang="en-MY" dirty="0"/>
              <a:t> </a:t>
            </a:r>
            <a:r>
              <a:rPr lang="en-MY" dirty="0" err="1"/>
              <a:t>kedudukan</a:t>
            </a:r>
            <a:r>
              <a:rPr lang="en-MY" dirty="0"/>
              <a:t> </a:t>
            </a:r>
            <a:r>
              <a:rPr lang="en-MY" dirty="0" err="1"/>
              <a:t>grah</a:t>
            </a:r>
            <a:r>
              <a:rPr lang="en-MY" dirty="0"/>
              <a:t> </a:t>
            </a:r>
            <a:r>
              <a:rPr lang="en-MY" dirty="0" err="1"/>
              <a:t>selepas</a:t>
            </a:r>
            <a:r>
              <a:rPr lang="en-MY" dirty="0"/>
              <a:t> masa </a:t>
            </a:r>
            <a:r>
              <a:rPr lang="en-MY" dirty="0" err="1"/>
              <a:t>itu</a:t>
            </a:r>
            <a:r>
              <a:rPr lang="en-MY" dirty="0"/>
              <a:t> (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datang</a:t>
            </a:r>
            <a:r>
              <a:rPr lang="en-MY" dirty="0"/>
              <a:t>). </a:t>
            </a:r>
            <a:r>
              <a:rPr lang="en-MY" dirty="0" err="1"/>
              <a:t>Setiap</a:t>
            </a:r>
            <a:r>
              <a:rPr lang="en-MY" dirty="0"/>
              <a:t> orang </a:t>
            </a:r>
            <a:r>
              <a:rPr lang="en-MY" dirty="0" err="1"/>
              <a:t>hanya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guess </a:t>
            </a:r>
            <a:r>
              <a:rPr lang="en-MY" dirty="0" err="1"/>
              <a:t>sahaja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fundamental </a:t>
            </a:r>
            <a:r>
              <a:rPr lang="en-MY" dirty="0" err="1"/>
              <a:t>analisis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pun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indicator.</a:t>
            </a:r>
          </a:p>
          <a:p>
            <a:pPr fontAlgn="base"/>
            <a:r>
              <a:rPr lang="en-MY" dirty="0" err="1"/>
              <a:t>Katakanlah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tarikh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masa “2010-05-21 / 11:45”,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melakukan</a:t>
            </a:r>
            <a:r>
              <a:rPr lang="en-MY" dirty="0"/>
              <a:t> open post “BUY”. 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tarikh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masa “2010-05-21 / 15:45”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menutup</a:t>
            </a:r>
            <a:r>
              <a:rPr lang="en-MY" dirty="0"/>
              <a:t> post </a:t>
            </a:r>
            <a:r>
              <a:rPr lang="en-MY" dirty="0" err="1"/>
              <a:t>tersebut</a:t>
            </a:r>
            <a:r>
              <a:rPr lang="en-MY" dirty="0"/>
              <a:t>, </a:t>
            </a:r>
            <a:r>
              <a:rPr lang="en-MY" dirty="0" err="1"/>
              <a:t>bermakna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untung</a:t>
            </a:r>
            <a:r>
              <a:rPr lang="en-MY" dirty="0"/>
              <a:t> </a:t>
            </a:r>
            <a:r>
              <a:rPr lang="en-MY" dirty="0" err="1"/>
              <a:t>sebanyak</a:t>
            </a:r>
            <a:r>
              <a:rPr lang="en-MY" dirty="0"/>
              <a:t> 154 pip </a:t>
            </a:r>
            <a:r>
              <a:rPr lang="en-MY" dirty="0" err="1"/>
              <a:t>iaitu</a:t>
            </a:r>
            <a:r>
              <a:rPr lang="en-MY" dirty="0"/>
              <a:t> (474-317= 157, -spread,3 = 154 pip). </a:t>
            </a:r>
            <a:r>
              <a:rPr lang="en-MY" dirty="0" err="1"/>
              <a:t>Caj</a:t>
            </a:r>
            <a:r>
              <a:rPr lang="en-MY" dirty="0"/>
              <a:t> spread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GbpUsd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3 </a:t>
            </a:r>
            <a:r>
              <a:rPr lang="en-MY" dirty="0" err="1"/>
              <a:t>setiap</a:t>
            </a:r>
            <a:r>
              <a:rPr lang="en-MY" dirty="0"/>
              <a:t> kali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membuka</a:t>
            </a:r>
            <a:r>
              <a:rPr lang="en-MY" dirty="0"/>
              <a:t> trade buy </a:t>
            </a:r>
            <a:r>
              <a:rPr lang="en-MY" dirty="0" err="1"/>
              <a:t>ataupun</a:t>
            </a:r>
            <a:r>
              <a:rPr lang="en-MY" dirty="0"/>
              <a:t> sell.</a:t>
            </a:r>
          </a:p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653" y="868855"/>
            <a:ext cx="60007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192" y="463639"/>
            <a:ext cx="10036420" cy="5447583"/>
          </a:xfrm>
        </p:spPr>
        <p:txBody>
          <a:bodyPr>
            <a:normAutofit/>
          </a:bodyPr>
          <a:lstStyle/>
          <a:p>
            <a:pPr fontAlgn="base"/>
            <a:r>
              <a:rPr lang="en-MY" dirty="0" err="1"/>
              <a:t>Disini</a:t>
            </a:r>
            <a:r>
              <a:rPr lang="en-MY" dirty="0"/>
              <a:t> “BUY”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membuka</a:t>
            </a:r>
            <a:r>
              <a:rPr lang="en-MY" dirty="0"/>
              <a:t> post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arah</a:t>
            </a:r>
            <a:r>
              <a:rPr lang="en-MY" dirty="0"/>
              <a:t> </a:t>
            </a:r>
            <a:r>
              <a:rPr lang="en-MY" dirty="0" err="1"/>
              <a:t>atas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“SELL”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membuka</a:t>
            </a:r>
            <a:r>
              <a:rPr lang="en-MY" dirty="0"/>
              <a:t> post </a:t>
            </a:r>
            <a:r>
              <a:rPr lang="en-MY" dirty="0" err="1"/>
              <a:t>kebawah</a:t>
            </a:r>
            <a:r>
              <a:rPr lang="en-MY" dirty="0"/>
              <a:t>. </a:t>
            </a:r>
            <a:r>
              <a:rPr lang="en-MY" dirty="0" err="1"/>
              <a:t>Sekiranya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memilih</a:t>
            </a:r>
            <a:r>
              <a:rPr lang="en-MY" dirty="0"/>
              <a:t> BUY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graph </a:t>
            </a:r>
            <a:r>
              <a:rPr lang="en-MY" dirty="0" err="1"/>
              <a:t>diatas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untung</a:t>
            </a:r>
            <a:r>
              <a:rPr lang="en-MY" dirty="0"/>
              <a:t>. </a:t>
            </a:r>
            <a:r>
              <a:rPr lang="en-MY" dirty="0" err="1"/>
              <a:t>Sebaliknya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masa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diatas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membuka</a:t>
            </a:r>
            <a:r>
              <a:rPr lang="en-MY" dirty="0"/>
              <a:t> post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menutup</a:t>
            </a:r>
            <a:r>
              <a:rPr lang="en-MY" dirty="0"/>
              <a:t> post, </a:t>
            </a:r>
            <a:r>
              <a:rPr lang="en-MY" dirty="0" err="1"/>
              <a:t>maka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rugi</a:t>
            </a:r>
            <a:r>
              <a:rPr lang="en-MY" dirty="0"/>
              <a:t> (</a:t>
            </a:r>
            <a:r>
              <a:rPr lang="en-MY" dirty="0" err="1"/>
              <a:t>rugi</a:t>
            </a:r>
            <a:r>
              <a:rPr lang="en-MY" dirty="0"/>
              <a:t> 157 pip + spread,3 pip= 160 pip). </a:t>
            </a:r>
            <a:r>
              <a:rPr lang="en-MY" dirty="0" err="1"/>
              <a:t>Sebenarnya</a:t>
            </a:r>
            <a:r>
              <a:rPr lang="en-MY" dirty="0"/>
              <a:t> </a:t>
            </a:r>
            <a:r>
              <a:rPr lang="en-MY" dirty="0" err="1"/>
              <a:t>diforex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mebuka</a:t>
            </a:r>
            <a:r>
              <a:rPr lang="en-MY" dirty="0"/>
              <a:t> post bila2 masa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menutupnya</a:t>
            </a:r>
            <a:r>
              <a:rPr lang="en-MY" dirty="0"/>
              <a:t> bila2 masa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suka</a:t>
            </a:r>
            <a:r>
              <a:rPr lang="en-MY" dirty="0"/>
              <a:t> juga. </a:t>
            </a:r>
            <a:r>
              <a:rPr lang="en-MY" dirty="0" err="1"/>
              <a:t>Berlainan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BSKL,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hanya</a:t>
            </a:r>
            <a:r>
              <a:rPr lang="en-MY" dirty="0"/>
              <a:t> </a:t>
            </a:r>
            <a:r>
              <a:rPr lang="en-MY" dirty="0" err="1"/>
              <a:t>untung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graph </a:t>
            </a:r>
            <a:r>
              <a:rPr lang="en-MY" dirty="0" err="1"/>
              <a:t>menaik</a:t>
            </a:r>
            <a:r>
              <a:rPr lang="en-MY" dirty="0"/>
              <a:t>. </a:t>
            </a:r>
            <a:r>
              <a:rPr lang="en-MY" dirty="0" err="1"/>
              <a:t>Didalam</a:t>
            </a:r>
            <a:r>
              <a:rPr lang="en-MY" dirty="0"/>
              <a:t> forex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begitu</a:t>
            </a:r>
            <a:r>
              <a:rPr lang="en-MY" dirty="0"/>
              <a:t>,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 </a:t>
            </a:r>
            <a:r>
              <a:rPr lang="en-MY" dirty="0" err="1"/>
              <a:t>menjangka</a:t>
            </a:r>
            <a:r>
              <a:rPr lang="en-MY" dirty="0"/>
              <a:t>,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rasa graph </a:t>
            </a:r>
            <a:r>
              <a:rPr lang="en-MY" dirty="0" err="1"/>
              <a:t>turun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melakukan</a:t>
            </a:r>
            <a:r>
              <a:rPr lang="en-MY" dirty="0"/>
              <a:t> sell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memastikan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untung</a:t>
            </a:r>
            <a:r>
              <a:rPr lang="en-MY" dirty="0"/>
              <a:t>. </a:t>
            </a:r>
            <a:r>
              <a:rPr lang="en-MY" dirty="0" err="1"/>
              <a:t>sebaliknya</a:t>
            </a:r>
            <a:r>
              <a:rPr lang="en-MY" dirty="0"/>
              <a:t> buy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smtClean="0"/>
              <a:t>graph </a:t>
            </a:r>
            <a:r>
              <a:rPr lang="en-MY" dirty="0" err="1"/>
              <a:t>menaik</a:t>
            </a:r>
            <a:r>
              <a:rPr lang="en-MY" dirty="0"/>
              <a:t>.</a:t>
            </a:r>
          </a:p>
          <a:p>
            <a:pPr fontAlgn="base"/>
            <a:r>
              <a:rPr lang="en-MY" dirty="0"/>
              <a:t>(Note: </a:t>
            </a:r>
            <a:r>
              <a:rPr lang="en-MY" dirty="0" err="1"/>
              <a:t>jangan</a:t>
            </a:r>
            <a:r>
              <a:rPr lang="en-MY" dirty="0"/>
              <a:t> </a:t>
            </a:r>
            <a:r>
              <a:rPr lang="en-MY" dirty="0" err="1"/>
              <a:t>tersilap</a:t>
            </a:r>
            <a:r>
              <a:rPr lang="en-MY" dirty="0"/>
              <a:t> </a:t>
            </a:r>
            <a:r>
              <a:rPr lang="en-MY" dirty="0" err="1"/>
              <a:t>tafsiran</a:t>
            </a:r>
            <a:r>
              <a:rPr lang="en-MY" dirty="0"/>
              <a:t> </a:t>
            </a:r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maksud</a:t>
            </a:r>
            <a:r>
              <a:rPr lang="en-MY" dirty="0"/>
              <a:t> “buy” </a:t>
            </a:r>
            <a:r>
              <a:rPr lang="en-MY" dirty="0" err="1"/>
              <a:t>dan</a:t>
            </a:r>
            <a:r>
              <a:rPr lang="en-MY" dirty="0"/>
              <a:t> “sell” . </a:t>
            </a:r>
            <a:r>
              <a:rPr lang="en-MY" dirty="0" err="1"/>
              <a:t>Didalam</a:t>
            </a:r>
            <a:r>
              <a:rPr lang="en-MY" dirty="0"/>
              <a:t> forex, </a:t>
            </a:r>
            <a:r>
              <a:rPr lang="en-MY" dirty="0" err="1"/>
              <a:t>kedua-dua</a:t>
            </a:r>
            <a:r>
              <a:rPr lang="en-MY" dirty="0"/>
              <a:t> </a:t>
            </a:r>
            <a:r>
              <a:rPr lang="en-MY" dirty="0" err="1"/>
              <a:t>perkataan</a:t>
            </a:r>
            <a:r>
              <a:rPr lang="en-MY" dirty="0"/>
              <a:t> </a:t>
            </a:r>
            <a:r>
              <a:rPr lang="en-MY" dirty="0" err="1"/>
              <a:t>tersebut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mengambil</a:t>
            </a:r>
            <a:r>
              <a:rPr lang="en-MY" dirty="0"/>
              <a:t> trade@ </a:t>
            </a:r>
            <a:r>
              <a:rPr lang="en-MY" dirty="0" err="1"/>
              <a:t>membuka</a:t>
            </a:r>
            <a:r>
              <a:rPr lang="en-MY" dirty="0"/>
              <a:t> post. </a:t>
            </a:r>
            <a:r>
              <a:rPr lang="en-MY" dirty="0" err="1"/>
              <a:t>kerana</a:t>
            </a:r>
            <a:r>
              <a:rPr lang="en-MY" dirty="0"/>
              <a:t> forex </a:t>
            </a:r>
            <a:r>
              <a:rPr lang="en-MY" dirty="0" err="1"/>
              <a:t>adalah</a:t>
            </a:r>
            <a:r>
              <a:rPr lang="en-MY" dirty="0"/>
              <a:t> trading 2 </a:t>
            </a:r>
            <a:r>
              <a:rPr lang="en-MY" dirty="0" err="1"/>
              <a:t>arah</a:t>
            </a:r>
            <a:r>
              <a:rPr lang="en-MY" dirty="0"/>
              <a:t>. </a:t>
            </a:r>
            <a:r>
              <a:rPr lang="en-MY" dirty="0" err="1"/>
              <a:t>Cuma</a:t>
            </a:r>
            <a:r>
              <a:rPr lang="en-MY" dirty="0"/>
              <a:t> “buy” </a:t>
            </a:r>
            <a:r>
              <a:rPr lang="en-MY" dirty="0" err="1"/>
              <a:t>membawa</a:t>
            </a:r>
            <a:r>
              <a:rPr lang="en-MY" dirty="0"/>
              <a:t> </a:t>
            </a:r>
            <a:r>
              <a:rPr lang="en-MY" dirty="0" err="1"/>
              <a:t>maksud</a:t>
            </a:r>
            <a:r>
              <a:rPr lang="en-MY" dirty="0"/>
              <a:t> trade </a:t>
            </a:r>
            <a:r>
              <a:rPr lang="en-MY" dirty="0" err="1"/>
              <a:t>kearah</a:t>
            </a:r>
            <a:r>
              <a:rPr lang="en-MY" dirty="0"/>
              <a:t> </a:t>
            </a:r>
            <a:r>
              <a:rPr lang="en-MY" dirty="0" err="1"/>
              <a:t>atas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“sell” trade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arah</a:t>
            </a:r>
            <a:r>
              <a:rPr lang="en-MY" dirty="0"/>
              <a:t> </a:t>
            </a:r>
            <a:r>
              <a:rPr lang="en-MY" dirty="0" err="1"/>
              <a:t>bawah</a:t>
            </a:r>
            <a:r>
              <a:rPr lang="en-MY" dirty="0"/>
              <a:t>. So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tutup</a:t>
            </a:r>
            <a:r>
              <a:rPr lang="en-MY" dirty="0"/>
              <a:t> post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guna</a:t>
            </a:r>
            <a:r>
              <a:rPr lang="en-MY" dirty="0"/>
              <a:t> </a:t>
            </a:r>
            <a:r>
              <a:rPr lang="en-MY" dirty="0" err="1"/>
              <a:t>perkataan</a:t>
            </a:r>
            <a:r>
              <a:rPr lang="en-MY" dirty="0"/>
              <a:t> close post)…</a:t>
            </a:r>
            <a:r>
              <a:rPr lang="en-MY" dirty="0" err="1"/>
              <a:t>harap</a:t>
            </a:r>
            <a:r>
              <a:rPr lang="en-MY" dirty="0"/>
              <a:t> </a:t>
            </a:r>
            <a:r>
              <a:rPr lang="en-MY" dirty="0" err="1"/>
              <a:t>jangan</a:t>
            </a:r>
            <a:r>
              <a:rPr lang="en-MY" dirty="0"/>
              <a:t> </a:t>
            </a:r>
            <a:r>
              <a:rPr lang="en-MY" dirty="0" err="1"/>
              <a:t>keliru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perkataan</a:t>
            </a:r>
            <a:r>
              <a:rPr lang="en-MY" dirty="0"/>
              <a:t> </a:t>
            </a:r>
            <a:r>
              <a:rPr lang="en-MY" dirty="0" err="1"/>
              <a:t>beli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jual</a:t>
            </a: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1297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220" y="579549"/>
            <a:ext cx="10358392" cy="5331673"/>
          </a:xfrm>
        </p:spPr>
        <p:txBody>
          <a:bodyPr>
            <a:normAutofit/>
          </a:bodyPr>
          <a:lstStyle/>
          <a:p>
            <a:pPr fontAlgn="base"/>
            <a:r>
              <a:rPr lang="en-MY" dirty="0" err="1"/>
              <a:t>Tentang</a:t>
            </a:r>
            <a:r>
              <a:rPr lang="en-MY" dirty="0"/>
              <a:t> </a:t>
            </a:r>
            <a:r>
              <a:rPr lang="en-MY" dirty="0" err="1"/>
              <a:t>perkiraan</a:t>
            </a:r>
            <a:r>
              <a:rPr lang="en-MY" dirty="0"/>
              <a:t> </a:t>
            </a:r>
            <a:r>
              <a:rPr lang="en-MY" dirty="0" err="1"/>
              <a:t>nilai</a:t>
            </a:r>
            <a:r>
              <a:rPr lang="en-MY" dirty="0"/>
              <a:t> </a:t>
            </a:r>
            <a:r>
              <a:rPr lang="en-MY" dirty="0" err="1"/>
              <a:t>wang</a:t>
            </a:r>
            <a:r>
              <a:rPr lang="en-MY" dirty="0"/>
              <a:t> pula </a:t>
            </a:r>
            <a:r>
              <a:rPr lang="en-MY" dirty="0" err="1"/>
              <a:t>bergantung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volume/ lots yang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gunakan</a:t>
            </a:r>
            <a:r>
              <a:rPr lang="en-MY" dirty="0"/>
              <a:t>. </a:t>
            </a:r>
            <a:r>
              <a:rPr lang="en-MY" dirty="0" err="1"/>
              <a:t>Seandainya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volume/lots USD1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pergerakan</a:t>
            </a:r>
            <a:r>
              <a:rPr lang="en-MY" dirty="0"/>
              <a:t> pip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bernilai</a:t>
            </a:r>
            <a:r>
              <a:rPr lang="en-MY" dirty="0"/>
              <a:t> USD1. So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kes</a:t>
            </a:r>
            <a:r>
              <a:rPr lang="en-MY" dirty="0"/>
              <a:t> </a:t>
            </a:r>
            <a:r>
              <a:rPr lang="en-MY" dirty="0" err="1"/>
              <a:t>diatas</a:t>
            </a:r>
            <a:r>
              <a:rPr lang="en-MY" dirty="0"/>
              <a:t>,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betul</a:t>
            </a:r>
            <a:r>
              <a:rPr lang="en-MY" dirty="0"/>
              <a:t>,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untung</a:t>
            </a:r>
            <a:r>
              <a:rPr lang="en-MY" dirty="0"/>
              <a:t> </a:t>
            </a:r>
            <a:r>
              <a:rPr lang="en-MY" dirty="0" err="1"/>
              <a:t>sebanyak</a:t>
            </a:r>
            <a:r>
              <a:rPr lang="en-MY" dirty="0"/>
              <a:t> USD154 = RM539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rugi</a:t>
            </a:r>
            <a:r>
              <a:rPr lang="en-MY" dirty="0"/>
              <a:t> USD160= RM560.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sebaliknya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gunakan</a:t>
            </a:r>
            <a:r>
              <a:rPr lang="en-MY" dirty="0"/>
              <a:t> USD0.10, </a:t>
            </a:r>
            <a:r>
              <a:rPr lang="en-MY" dirty="0" err="1"/>
              <a:t>bermakna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untung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untung</a:t>
            </a:r>
            <a:r>
              <a:rPr lang="en-MY" dirty="0"/>
              <a:t> </a:t>
            </a:r>
            <a:r>
              <a:rPr lang="en-MY" dirty="0" err="1"/>
              <a:t>sebanyak</a:t>
            </a:r>
            <a:r>
              <a:rPr lang="en-MY" dirty="0"/>
              <a:t> USD15.40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rugi</a:t>
            </a:r>
            <a:r>
              <a:rPr lang="en-MY" dirty="0"/>
              <a:t> pula </a:t>
            </a:r>
            <a:r>
              <a:rPr lang="en-MY" dirty="0" err="1"/>
              <a:t>adalah</a:t>
            </a:r>
            <a:r>
              <a:rPr lang="en-MY" dirty="0"/>
              <a:t> USD16.00. </a:t>
            </a:r>
            <a:r>
              <a:rPr lang="en-MY" dirty="0" err="1"/>
              <a:t>Mudah</a:t>
            </a:r>
            <a:r>
              <a:rPr lang="en-MY" dirty="0"/>
              <a:t> </a:t>
            </a:r>
            <a:r>
              <a:rPr lang="en-MY" dirty="0" err="1"/>
              <a:t>sahaja</a:t>
            </a:r>
            <a:r>
              <a:rPr lang="en-MY" dirty="0"/>
              <a:t> </a:t>
            </a:r>
            <a:r>
              <a:rPr lang="en-MY" dirty="0" err="1"/>
              <a:t>pengiraan</a:t>
            </a:r>
            <a:r>
              <a:rPr lang="en-MY" dirty="0"/>
              <a:t> </a:t>
            </a:r>
            <a:r>
              <a:rPr lang="en-MY" dirty="0" err="1"/>
              <a:t>nya</a:t>
            </a:r>
            <a:r>
              <a:rPr lang="en-MY" dirty="0"/>
              <a:t>.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mahu</a:t>
            </a:r>
            <a:r>
              <a:rPr lang="en-MY" dirty="0"/>
              <a:t> </a:t>
            </a:r>
            <a:r>
              <a:rPr lang="en-MY" dirty="0" err="1"/>
              <a:t>peluang</a:t>
            </a:r>
            <a:r>
              <a:rPr lang="en-MY" dirty="0"/>
              <a:t> </a:t>
            </a:r>
            <a:r>
              <a:rPr lang="en-MY" dirty="0" err="1"/>
              <a:t>untung</a:t>
            </a:r>
            <a:r>
              <a:rPr lang="en-MY" dirty="0"/>
              <a:t> </a:t>
            </a:r>
            <a:r>
              <a:rPr lang="en-MY" dirty="0" err="1"/>
              <a:t>besar</a:t>
            </a:r>
            <a:r>
              <a:rPr lang="en-MY" dirty="0"/>
              <a:t> </a:t>
            </a:r>
            <a:r>
              <a:rPr lang="en-MY" dirty="0" err="1"/>
              <a:t>maka</a:t>
            </a:r>
            <a:r>
              <a:rPr lang="en-MY" dirty="0"/>
              <a:t> </a:t>
            </a:r>
            <a:r>
              <a:rPr lang="en-MY" dirty="0" err="1"/>
              <a:t>risiko</a:t>
            </a:r>
            <a:r>
              <a:rPr lang="en-MY" dirty="0"/>
              <a:t> juga </a:t>
            </a:r>
            <a:r>
              <a:rPr lang="en-MY" dirty="0" err="1"/>
              <a:t>besar</a:t>
            </a:r>
            <a:r>
              <a:rPr lang="en-MY" dirty="0"/>
              <a:t>,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mahu</a:t>
            </a:r>
            <a:r>
              <a:rPr lang="en-MY" dirty="0"/>
              <a:t> </a:t>
            </a:r>
            <a:r>
              <a:rPr lang="en-MY" dirty="0" err="1"/>
              <a:t>untung</a:t>
            </a:r>
            <a:r>
              <a:rPr lang="en-MY" dirty="0"/>
              <a:t> </a:t>
            </a:r>
            <a:r>
              <a:rPr lang="en-MY" dirty="0" err="1"/>
              <a:t>kecil</a:t>
            </a:r>
            <a:r>
              <a:rPr lang="en-MY" dirty="0"/>
              <a:t> </a:t>
            </a:r>
            <a:r>
              <a:rPr lang="en-MY" dirty="0" err="1"/>
              <a:t>maka</a:t>
            </a:r>
            <a:r>
              <a:rPr lang="en-MY" dirty="0"/>
              <a:t> </a:t>
            </a:r>
            <a:r>
              <a:rPr lang="en-MY" dirty="0" err="1"/>
              <a:t>risiko</a:t>
            </a:r>
            <a:r>
              <a:rPr lang="en-MY" dirty="0"/>
              <a:t> juga </a:t>
            </a:r>
            <a:r>
              <a:rPr lang="en-MY" dirty="0" err="1"/>
              <a:t>kecil</a:t>
            </a:r>
            <a:r>
              <a:rPr lang="en-MY" dirty="0"/>
              <a:t>.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bijak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tamak</a:t>
            </a:r>
            <a:r>
              <a:rPr lang="en-MY" dirty="0"/>
              <a:t>, </a:t>
            </a:r>
            <a:r>
              <a:rPr lang="en-MY" dirty="0" err="1"/>
              <a:t>gunakan</a:t>
            </a:r>
            <a:r>
              <a:rPr lang="en-MY" dirty="0"/>
              <a:t> </a:t>
            </a:r>
            <a:r>
              <a:rPr lang="en-MY" dirty="0" err="1"/>
              <a:t>sahaja</a:t>
            </a:r>
            <a:r>
              <a:rPr lang="en-MY" dirty="0"/>
              <a:t> volume/ lots </a:t>
            </a:r>
            <a:r>
              <a:rPr lang="en-MY" dirty="0" err="1"/>
              <a:t>kecil</a:t>
            </a:r>
            <a:r>
              <a:rPr lang="en-MY" dirty="0"/>
              <a:t> </a:t>
            </a:r>
            <a:r>
              <a:rPr lang="en-MY" dirty="0" err="1"/>
              <a:t>kerana</a:t>
            </a:r>
            <a:r>
              <a:rPr lang="en-MY" dirty="0"/>
              <a:t> </a:t>
            </a:r>
            <a:r>
              <a:rPr lang="en-MY" dirty="0" err="1"/>
              <a:t>ianya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selamat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kurang</a:t>
            </a:r>
            <a:r>
              <a:rPr lang="en-MY" dirty="0"/>
              <a:t> </a:t>
            </a:r>
            <a:r>
              <a:rPr lang="en-MY" dirty="0" err="1"/>
              <a:t>risiko</a:t>
            </a:r>
            <a:endParaRPr lang="en-MY" dirty="0"/>
          </a:p>
          <a:p>
            <a:pPr fontAlgn="base"/>
            <a:r>
              <a:rPr lang="en-MY" dirty="0" err="1"/>
              <a:t>Sebaik-baiknya</a:t>
            </a:r>
            <a:r>
              <a:rPr lang="en-MY" dirty="0"/>
              <a:t> modal yang </a:t>
            </a:r>
            <a:r>
              <a:rPr lang="en-MY" dirty="0" err="1"/>
              <a:t>digunakan</a:t>
            </a:r>
            <a:r>
              <a:rPr lang="en-MY" dirty="0"/>
              <a:t> </a:t>
            </a:r>
            <a:r>
              <a:rPr lang="en-MY" dirty="0" err="1"/>
              <a:t>haruslah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rolling </a:t>
            </a:r>
            <a:r>
              <a:rPr lang="en-MY" dirty="0" err="1"/>
              <a:t>sekurang</a:t>
            </a:r>
            <a:r>
              <a:rPr lang="en-MY" dirty="0"/>
              <a:t> </a:t>
            </a:r>
            <a:r>
              <a:rPr lang="en-MY" dirty="0" err="1"/>
              <a:t>kurangnya</a:t>
            </a:r>
            <a:r>
              <a:rPr lang="en-MY" dirty="0"/>
              <a:t> 1000pip. </a:t>
            </a:r>
            <a:r>
              <a:rPr lang="en-MY" dirty="0" err="1"/>
              <a:t>Bermaksud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ingin</a:t>
            </a:r>
            <a:r>
              <a:rPr lang="en-MY" dirty="0"/>
              <a:t> </a:t>
            </a:r>
            <a:r>
              <a:rPr lang="en-MY" dirty="0" err="1"/>
              <a:t>guna</a:t>
            </a:r>
            <a:r>
              <a:rPr lang="en-MY" dirty="0"/>
              <a:t> volume/lots USD1 </a:t>
            </a:r>
            <a:r>
              <a:rPr lang="en-MY" dirty="0" err="1"/>
              <a:t>untuk</a:t>
            </a:r>
            <a:r>
              <a:rPr lang="en-MY" dirty="0"/>
              <a:t> trade </a:t>
            </a:r>
            <a:r>
              <a:rPr lang="en-MY" dirty="0" err="1"/>
              <a:t>anda</a:t>
            </a:r>
            <a:r>
              <a:rPr lang="en-MY" dirty="0"/>
              <a:t>, </a:t>
            </a:r>
            <a:r>
              <a:rPr lang="en-MY" dirty="0" err="1"/>
              <a:t>maka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haruslah</a:t>
            </a:r>
            <a:r>
              <a:rPr lang="en-MY" dirty="0"/>
              <a:t> </a:t>
            </a:r>
            <a:r>
              <a:rPr lang="en-MY" dirty="0" err="1"/>
              <a:t>bermodalkan</a:t>
            </a:r>
            <a:r>
              <a:rPr lang="en-MY" dirty="0"/>
              <a:t> USD1000.00= RM3700, </a:t>
            </a:r>
            <a:r>
              <a:rPr lang="en-MY" dirty="0" err="1"/>
              <a:t>sebaliknya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hanya</a:t>
            </a:r>
            <a:r>
              <a:rPr lang="en-MY" dirty="0"/>
              <a:t> </a:t>
            </a:r>
            <a:r>
              <a:rPr lang="en-MY" dirty="0" err="1"/>
              <a:t>bermodalkan</a:t>
            </a:r>
            <a:r>
              <a:rPr lang="en-MY" dirty="0"/>
              <a:t> USD100.00, </a:t>
            </a:r>
            <a:r>
              <a:rPr lang="en-MY" dirty="0" err="1"/>
              <a:t>eloklah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volume USD0.10 </a:t>
            </a:r>
            <a:r>
              <a:rPr lang="en-MY" dirty="0" err="1"/>
              <a:t>sahaja</a:t>
            </a:r>
            <a:r>
              <a:rPr lang="en-MY" dirty="0" smtClean="0"/>
              <a:t>.</a:t>
            </a:r>
          </a:p>
          <a:p>
            <a:pPr fontAlgn="base"/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0835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859" y="257577"/>
            <a:ext cx="9894753" cy="721217"/>
          </a:xfrm>
        </p:spPr>
        <p:txBody>
          <a:bodyPr/>
          <a:lstStyle/>
          <a:p>
            <a:r>
              <a:rPr lang="en-MY" dirty="0" smtClean="0"/>
              <a:t>My Background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977" y="1545465"/>
            <a:ext cx="10560677" cy="5138670"/>
          </a:xfrm>
        </p:spPr>
        <p:txBody>
          <a:bodyPr/>
          <a:lstStyle/>
          <a:p>
            <a:pPr algn="just"/>
            <a:r>
              <a:rPr lang="en-MY" dirty="0" smtClean="0"/>
              <a:t>Name: </a:t>
            </a:r>
            <a:r>
              <a:rPr lang="en-MY" dirty="0" err="1" smtClean="0"/>
              <a:t>Nahnu</a:t>
            </a:r>
            <a:r>
              <a:rPr lang="en-MY" dirty="0" smtClean="0"/>
              <a:t> (</a:t>
            </a:r>
            <a:r>
              <a:rPr lang="en-MY" dirty="0" err="1" smtClean="0"/>
              <a:t>Azmin</a:t>
            </a:r>
            <a:r>
              <a:rPr lang="en-MY" dirty="0" smtClean="0"/>
              <a:t>)</a:t>
            </a:r>
          </a:p>
          <a:p>
            <a:pPr algn="just"/>
            <a:r>
              <a:rPr lang="en-MY" dirty="0" smtClean="0"/>
              <a:t>Graduated 2004 : USM, Bachelor Degree in Mechanical Engineering</a:t>
            </a:r>
          </a:p>
          <a:p>
            <a:pPr algn="just"/>
            <a:r>
              <a:rPr lang="en-MY" dirty="0" smtClean="0"/>
              <a:t>2004-2009: </a:t>
            </a:r>
            <a:r>
              <a:rPr lang="en-MY" dirty="0" err="1" smtClean="0"/>
              <a:t>Bekerja</a:t>
            </a:r>
            <a:r>
              <a:rPr lang="en-MY" dirty="0" smtClean="0"/>
              <a:t> </a:t>
            </a:r>
            <a:r>
              <a:rPr lang="en-MY" dirty="0" err="1" smtClean="0"/>
              <a:t>sebagai</a:t>
            </a:r>
            <a:r>
              <a:rPr lang="en-MY" dirty="0" smtClean="0"/>
              <a:t> Engineer </a:t>
            </a:r>
            <a:r>
              <a:rPr lang="en-MY" dirty="0" err="1" smtClean="0"/>
              <a:t>kilang</a:t>
            </a:r>
            <a:r>
              <a:rPr lang="en-MY" dirty="0" smtClean="0"/>
              <a:t> di Penang</a:t>
            </a:r>
          </a:p>
          <a:p>
            <a:pPr algn="just"/>
            <a:r>
              <a:rPr lang="en-MY" dirty="0"/>
              <a:t> </a:t>
            </a:r>
            <a:r>
              <a:rPr lang="en-MY" dirty="0" smtClean="0"/>
              <a:t>                   2008: </a:t>
            </a:r>
            <a:r>
              <a:rPr lang="en-MY" dirty="0" err="1" smtClean="0"/>
              <a:t>Tahun</a:t>
            </a:r>
            <a:r>
              <a:rPr lang="en-MY" dirty="0" smtClean="0"/>
              <a:t> </a:t>
            </a:r>
            <a:r>
              <a:rPr lang="en-MY" dirty="0" err="1" smtClean="0"/>
              <a:t>pertama</a:t>
            </a:r>
            <a:r>
              <a:rPr lang="en-MY" dirty="0" smtClean="0"/>
              <a:t> start Trading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Bidang</a:t>
            </a:r>
            <a:r>
              <a:rPr lang="en-MY" dirty="0" smtClean="0"/>
              <a:t> Forex sambal </a:t>
            </a:r>
            <a:r>
              <a:rPr lang="en-MY" dirty="0" err="1" smtClean="0"/>
              <a:t>kerja</a:t>
            </a:r>
            <a:endParaRPr lang="en-MY" dirty="0" smtClean="0"/>
          </a:p>
          <a:p>
            <a:pPr algn="just"/>
            <a:r>
              <a:rPr lang="en-MY" dirty="0" smtClean="0"/>
              <a:t>2009/2010: Resign </a:t>
            </a:r>
            <a:r>
              <a:rPr lang="en-MY" dirty="0" err="1" smtClean="0"/>
              <a:t>kerja</a:t>
            </a:r>
            <a:r>
              <a:rPr lang="en-MY" dirty="0" smtClean="0"/>
              <a:t> </a:t>
            </a:r>
            <a:r>
              <a:rPr lang="en-MY" dirty="0" err="1" smtClean="0"/>
              <a:t>selepas</a:t>
            </a:r>
            <a:r>
              <a:rPr lang="en-MY" dirty="0" smtClean="0"/>
              <a:t> 5 </a:t>
            </a:r>
            <a:r>
              <a:rPr lang="en-MY" dirty="0" err="1" smtClean="0"/>
              <a:t>tahun</a:t>
            </a:r>
            <a:r>
              <a:rPr lang="en-MY" dirty="0" smtClean="0"/>
              <a:t>. </a:t>
            </a:r>
            <a:r>
              <a:rPr lang="en-MY" dirty="0" err="1" smtClean="0"/>
              <a:t>Sambung</a:t>
            </a:r>
            <a:r>
              <a:rPr lang="en-MY" dirty="0" smtClean="0"/>
              <a:t> Master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bidang</a:t>
            </a:r>
            <a:r>
              <a:rPr lang="en-MY" dirty="0" smtClean="0"/>
              <a:t> Occupational </a:t>
            </a:r>
            <a:r>
              <a:rPr lang="en-MY" dirty="0" err="1" smtClean="0"/>
              <a:t>Safet</a:t>
            </a:r>
            <a:r>
              <a:rPr lang="en-MY" dirty="0" smtClean="0"/>
              <a:t> and Health (Collaboration NIOSH-UUM)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masih</a:t>
            </a:r>
            <a:r>
              <a:rPr lang="en-MY" dirty="0" smtClean="0"/>
              <a:t> </a:t>
            </a:r>
            <a:r>
              <a:rPr lang="en-MY" dirty="0" err="1" smtClean="0"/>
              <a:t>cont</a:t>
            </a:r>
            <a:r>
              <a:rPr lang="en-MY" dirty="0" smtClean="0"/>
              <a:t> Trading</a:t>
            </a:r>
          </a:p>
          <a:p>
            <a:pPr algn="just"/>
            <a:r>
              <a:rPr lang="en-MY" dirty="0" smtClean="0"/>
              <a:t>2010-2011: </a:t>
            </a:r>
            <a:r>
              <a:rPr lang="en-MY" dirty="0" err="1" smtClean="0"/>
              <a:t>Daftar</a:t>
            </a:r>
            <a:r>
              <a:rPr lang="en-MY" dirty="0" smtClean="0"/>
              <a:t> 1 </a:t>
            </a:r>
            <a:r>
              <a:rPr lang="en-MY" dirty="0" err="1" smtClean="0"/>
              <a:t>tahun</a:t>
            </a:r>
            <a:r>
              <a:rPr lang="en-MY" dirty="0" smtClean="0"/>
              <a:t> </a:t>
            </a:r>
            <a:r>
              <a:rPr lang="en-MY" dirty="0" err="1" smtClean="0"/>
              <a:t>pengajian</a:t>
            </a:r>
            <a:r>
              <a:rPr lang="en-MY" dirty="0" smtClean="0"/>
              <a:t> PhD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bidang</a:t>
            </a:r>
            <a:r>
              <a:rPr lang="en-MY" dirty="0" smtClean="0"/>
              <a:t> Science Environment. </a:t>
            </a:r>
            <a:r>
              <a:rPr lang="en-MY" dirty="0" err="1" smtClean="0"/>
              <a:t>Mengajar</a:t>
            </a:r>
            <a:r>
              <a:rPr lang="en-MY" dirty="0" smtClean="0"/>
              <a:t> as part time lecturer at OUM Kota </a:t>
            </a:r>
            <a:r>
              <a:rPr lang="en-MY" dirty="0" err="1" smtClean="0"/>
              <a:t>Bharu</a:t>
            </a:r>
            <a:r>
              <a:rPr lang="en-MY" dirty="0" smtClean="0"/>
              <a:t> 2 </a:t>
            </a:r>
            <a:r>
              <a:rPr lang="en-MY" dirty="0" err="1" smtClean="0"/>
              <a:t>Semeter</a:t>
            </a:r>
            <a:r>
              <a:rPr lang="en-MY" dirty="0" smtClean="0"/>
              <a:t>. </a:t>
            </a:r>
            <a:r>
              <a:rPr lang="en-MY" dirty="0" err="1" smtClean="0"/>
              <a:t>Mengajar</a:t>
            </a:r>
            <a:r>
              <a:rPr lang="en-MY" dirty="0" smtClean="0"/>
              <a:t> part time USM </a:t>
            </a:r>
            <a:r>
              <a:rPr lang="en-MY" dirty="0" err="1" smtClean="0"/>
              <a:t>Kubang</a:t>
            </a:r>
            <a:r>
              <a:rPr lang="en-MY" dirty="0" smtClean="0"/>
              <a:t> </a:t>
            </a:r>
            <a:r>
              <a:rPr lang="en-MY" dirty="0" err="1" smtClean="0"/>
              <a:t>Kerian</a:t>
            </a:r>
            <a:r>
              <a:rPr lang="en-MY" dirty="0" smtClean="0"/>
              <a:t> 1 semester. </a:t>
            </a:r>
            <a:r>
              <a:rPr lang="en-MY" dirty="0" err="1" smtClean="0"/>
              <a:t>Tahun</a:t>
            </a:r>
            <a:r>
              <a:rPr lang="en-MY" dirty="0" smtClean="0"/>
              <a:t> yang pack, </a:t>
            </a:r>
            <a:r>
              <a:rPr lang="en-MY" dirty="0" err="1" smtClean="0"/>
              <a:t>belajar</a:t>
            </a:r>
            <a:r>
              <a:rPr lang="en-MY" dirty="0" smtClean="0"/>
              <a:t>, </a:t>
            </a:r>
            <a:r>
              <a:rPr lang="en-MY" dirty="0" err="1" smtClean="0"/>
              <a:t>mengajar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trade Forex.</a:t>
            </a:r>
          </a:p>
          <a:p>
            <a:pPr algn="just"/>
            <a:r>
              <a:rPr lang="en-MY" dirty="0" smtClean="0"/>
              <a:t>2012: Quit </a:t>
            </a:r>
            <a:r>
              <a:rPr lang="en-MY" dirty="0" err="1" smtClean="0"/>
              <a:t>Phd</a:t>
            </a:r>
            <a:r>
              <a:rPr lang="en-MY" dirty="0" smtClean="0"/>
              <a:t>, </a:t>
            </a:r>
            <a:r>
              <a:rPr lang="en-MY" dirty="0" err="1" smtClean="0"/>
              <a:t>Tak</a:t>
            </a:r>
            <a:r>
              <a:rPr lang="en-MY" dirty="0" smtClean="0"/>
              <a:t> </a:t>
            </a:r>
            <a:r>
              <a:rPr lang="en-MY" dirty="0" err="1" smtClean="0"/>
              <a:t>sempat</a:t>
            </a:r>
            <a:r>
              <a:rPr lang="en-MY" dirty="0" smtClean="0"/>
              <a:t> </a:t>
            </a:r>
            <a:r>
              <a:rPr lang="en-MY" dirty="0" err="1" smtClean="0"/>
              <a:t>nak</a:t>
            </a:r>
            <a:r>
              <a:rPr lang="en-MY" dirty="0" smtClean="0"/>
              <a:t> </a:t>
            </a:r>
            <a:r>
              <a:rPr lang="en-MY" dirty="0" err="1" smtClean="0"/>
              <a:t>habis</a:t>
            </a:r>
            <a:r>
              <a:rPr lang="en-MY" dirty="0" smtClean="0"/>
              <a:t>. Register as a official partner di </a:t>
            </a:r>
            <a:r>
              <a:rPr lang="en-MY" dirty="0" err="1" smtClean="0"/>
              <a:t>InstaForex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mewakili</a:t>
            </a:r>
            <a:r>
              <a:rPr lang="en-MY" dirty="0" smtClean="0"/>
              <a:t> </a:t>
            </a:r>
            <a:r>
              <a:rPr lang="en-MY" dirty="0" err="1" smtClean="0"/>
              <a:t>cawangan</a:t>
            </a:r>
            <a:r>
              <a:rPr lang="en-MY" dirty="0" smtClean="0"/>
              <a:t> </a:t>
            </a:r>
            <a:r>
              <a:rPr lang="en-MY" dirty="0" err="1" smtClean="0"/>
              <a:t>ofis</a:t>
            </a:r>
            <a:r>
              <a:rPr lang="en-MY" dirty="0" smtClean="0"/>
              <a:t> </a:t>
            </a:r>
            <a:r>
              <a:rPr lang="en-MY" dirty="0" err="1" smtClean="0"/>
              <a:t>pulau</a:t>
            </a:r>
            <a:r>
              <a:rPr lang="en-MY" dirty="0" smtClean="0"/>
              <a:t> </a:t>
            </a:r>
            <a:r>
              <a:rPr lang="en-MY" dirty="0" err="1" smtClean="0"/>
              <a:t>pinang</a:t>
            </a:r>
            <a:r>
              <a:rPr lang="en-MY" dirty="0" smtClean="0"/>
              <a:t> </a:t>
            </a:r>
            <a:r>
              <a:rPr lang="en-MY" dirty="0" err="1" smtClean="0"/>
              <a:t>Sehingga</a:t>
            </a:r>
            <a:r>
              <a:rPr lang="en-MY" dirty="0" smtClean="0"/>
              <a:t> </a:t>
            </a:r>
            <a:r>
              <a:rPr lang="en-MY" dirty="0" err="1" smtClean="0"/>
              <a:t>sekarang</a:t>
            </a:r>
            <a:r>
              <a:rPr lang="en-MY" dirty="0" smtClean="0"/>
              <a:t> 2018.</a:t>
            </a:r>
          </a:p>
          <a:p>
            <a:pPr algn="just"/>
            <a:r>
              <a:rPr lang="en-MY" dirty="0" smtClean="0"/>
              <a:t>So </a:t>
            </a:r>
            <a:r>
              <a:rPr lang="en-MY" dirty="0" err="1" smtClean="0"/>
              <a:t>sehingga</a:t>
            </a:r>
            <a:r>
              <a:rPr lang="en-MY" dirty="0" smtClean="0"/>
              <a:t> </a:t>
            </a:r>
            <a:r>
              <a:rPr lang="en-MY" dirty="0" err="1" smtClean="0"/>
              <a:t>kini</a:t>
            </a:r>
            <a:r>
              <a:rPr lang="en-MY" dirty="0" smtClean="0"/>
              <a:t> </a:t>
            </a:r>
            <a:r>
              <a:rPr lang="en-MY" dirty="0" err="1" smtClean="0"/>
              <a:t>saya</a:t>
            </a:r>
            <a:r>
              <a:rPr lang="en-MY" dirty="0" smtClean="0"/>
              <a:t> </a:t>
            </a:r>
            <a:r>
              <a:rPr lang="en-MY" dirty="0" err="1" smtClean="0"/>
              <a:t>telah</a:t>
            </a:r>
            <a:r>
              <a:rPr lang="en-MY" dirty="0" smtClean="0"/>
              <a:t> trading forex </a:t>
            </a:r>
            <a:r>
              <a:rPr lang="en-MY" dirty="0" err="1" smtClean="0"/>
              <a:t>selama</a:t>
            </a:r>
            <a:r>
              <a:rPr lang="en-MY" dirty="0" smtClean="0"/>
              <a:t> 10 </a:t>
            </a:r>
            <a:r>
              <a:rPr lang="en-MY" dirty="0" err="1" smtClean="0"/>
              <a:t>tahun</a:t>
            </a:r>
            <a:r>
              <a:rPr lang="en-MY" dirty="0" smtClean="0"/>
              <a:t>. Dan </a:t>
            </a:r>
            <a:r>
              <a:rPr lang="en-MY" dirty="0" err="1" smtClean="0"/>
              <a:t>diantara</a:t>
            </a:r>
            <a:r>
              <a:rPr lang="en-MY" dirty="0" smtClean="0"/>
              <a:t> </a:t>
            </a:r>
            <a:r>
              <a:rPr lang="en-MY" dirty="0" err="1" smtClean="0"/>
              <a:t>tempoh</a:t>
            </a:r>
            <a:r>
              <a:rPr lang="en-MY" dirty="0" smtClean="0"/>
              <a:t> </a:t>
            </a:r>
            <a:r>
              <a:rPr lang="en-MY" dirty="0" err="1" smtClean="0"/>
              <a:t>tersebut</a:t>
            </a:r>
            <a:r>
              <a:rPr lang="en-MY" dirty="0" smtClean="0"/>
              <a:t> </a:t>
            </a:r>
            <a:r>
              <a:rPr lang="en-MY" dirty="0" err="1" smtClean="0"/>
              <a:t>saya</a:t>
            </a:r>
            <a:r>
              <a:rPr lang="en-MY" dirty="0" smtClean="0"/>
              <a:t>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pernah</a:t>
            </a:r>
            <a:r>
              <a:rPr lang="en-MY" dirty="0" smtClean="0"/>
              <a:t> </a:t>
            </a:r>
            <a:r>
              <a:rPr lang="en-MY" dirty="0" err="1" smtClean="0"/>
              <a:t>berhenti</a:t>
            </a:r>
            <a:r>
              <a:rPr lang="en-MY" dirty="0" smtClean="0"/>
              <a:t>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kecewa</a:t>
            </a:r>
            <a:r>
              <a:rPr lang="en-MY" dirty="0" smtClean="0"/>
              <a:t>. </a:t>
            </a:r>
            <a:r>
              <a:rPr lang="en-MY" dirty="0" err="1" smtClean="0"/>
              <a:t>Saya</a:t>
            </a:r>
            <a:r>
              <a:rPr lang="en-MY" dirty="0" smtClean="0"/>
              <a:t> </a:t>
            </a:r>
            <a:r>
              <a:rPr lang="en-MY" dirty="0" err="1" smtClean="0"/>
              <a:t>teruskan</a:t>
            </a:r>
            <a:r>
              <a:rPr lang="en-MY" dirty="0" smtClean="0"/>
              <a:t> </a:t>
            </a:r>
            <a:r>
              <a:rPr lang="en-MY" dirty="0" err="1" smtClean="0"/>
              <a:t>kerana</a:t>
            </a:r>
            <a:r>
              <a:rPr lang="en-MY" dirty="0" smtClean="0"/>
              <a:t> </a:t>
            </a:r>
            <a:r>
              <a:rPr lang="en-MY" dirty="0" err="1" smtClean="0"/>
              <a:t>saya</a:t>
            </a:r>
            <a:r>
              <a:rPr lang="en-MY" dirty="0" smtClean="0"/>
              <a:t> </a:t>
            </a:r>
            <a:r>
              <a:rPr lang="en-MY" dirty="0" err="1" smtClean="0"/>
              <a:t>mencari</a:t>
            </a:r>
            <a:r>
              <a:rPr lang="en-MY" dirty="0" smtClean="0"/>
              <a:t> </a:t>
            </a:r>
            <a:r>
              <a:rPr lang="en-MY" dirty="0" err="1" smtClean="0"/>
              <a:t>ilmu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sememangnya</a:t>
            </a:r>
            <a:r>
              <a:rPr lang="en-MY" dirty="0" smtClean="0"/>
              <a:t> </a:t>
            </a:r>
            <a:r>
              <a:rPr lang="en-MY" dirty="0" err="1" smtClean="0"/>
              <a:t>saya</a:t>
            </a:r>
            <a:r>
              <a:rPr lang="en-MY" dirty="0" smtClean="0"/>
              <a:t> </a:t>
            </a:r>
            <a:r>
              <a:rPr lang="en-MY" dirty="0" err="1" smtClean="0"/>
              <a:t>minat</a:t>
            </a:r>
            <a:r>
              <a:rPr lang="en-MY" dirty="0" smtClean="0"/>
              <a:t>. </a:t>
            </a:r>
            <a:r>
              <a:rPr lang="en-MY" dirty="0" err="1" smtClean="0"/>
              <a:t>Walaupon</a:t>
            </a:r>
            <a:r>
              <a:rPr lang="en-MY" dirty="0" smtClean="0"/>
              <a:t> </a:t>
            </a:r>
            <a:r>
              <a:rPr lang="en-MY" dirty="0" err="1" smtClean="0"/>
              <a:t>apa</a:t>
            </a:r>
            <a:r>
              <a:rPr lang="en-MY" dirty="0" smtClean="0"/>
              <a:t> yang </a:t>
            </a:r>
            <a:r>
              <a:rPr lang="en-MY" dirty="0" err="1" smtClean="0"/>
              <a:t>saya</a:t>
            </a:r>
            <a:r>
              <a:rPr lang="en-MY" dirty="0" smtClean="0"/>
              <a:t> </a:t>
            </a:r>
            <a:r>
              <a:rPr lang="en-MY" dirty="0" err="1" smtClean="0"/>
              <a:t>belajar</a:t>
            </a:r>
            <a:r>
              <a:rPr lang="en-MY" dirty="0" smtClean="0"/>
              <a:t> </a:t>
            </a:r>
            <a:r>
              <a:rPr lang="en-MY" dirty="0" err="1" smtClean="0"/>
              <a:t>lansung</a:t>
            </a:r>
            <a:r>
              <a:rPr lang="en-MY" dirty="0" smtClean="0"/>
              <a:t> </a:t>
            </a:r>
            <a:r>
              <a:rPr lang="en-MY" dirty="0" err="1" smtClean="0"/>
              <a:t>tiada</a:t>
            </a:r>
            <a:r>
              <a:rPr lang="en-MY" dirty="0" smtClean="0"/>
              <a:t> </a:t>
            </a:r>
            <a:r>
              <a:rPr lang="en-MY" dirty="0" err="1" smtClean="0"/>
              <a:t>kaitan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forex. </a:t>
            </a:r>
            <a:r>
              <a:rPr lang="en-MY" dirty="0" err="1" smtClean="0"/>
              <a:t>Kerana</a:t>
            </a:r>
            <a:r>
              <a:rPr lang="en-MY" dirty="0" smtClean="0"/>
              <a:t> </a:t>
            </a:r>
            <a:r>
              <a:rPr lang="en-MY" dirty="0" err="1" smtClean="0"/>
              <a:t>saya</a:t>
            </a:r>
            <a:r>
              <a:rPr lang="en-MY" dirty="0" smtClean="0"/>
              <a:t> </a:t>
            </a:r>
            <a:r>
              <a:rPr lang="en-MY" dirty="0" err="1" smtClean="0"/>
              <a:t>suka</a:t>
            </a:r>
            <a:r>
              <a:rPr lang="en-MY" dirty="0" smtClean="0"/>
              <a:t> </a:t>
            </a:r>
            <a:r>
              <a:rPr lang="en-MY" dirty="0" err="1" smtClean="0"/>
              <a:t>analisis</a:t>
            </a:r>
            <a:r>
              <a:rPr lang="en-MY" dirty="0" smtClean="0"/>
              <a:t>. </a:t>
            </a:r>
            <a:r>
              <a:rPr lang="en-MY" dirty="0" err="1" smtClean="0"/>
              <a:t>Saya</a:t>
            </a:r>
            <a:r>
              <a:rPr lang="en-MY" dirty="0" smtClean="0"/>
              <a:t> </a:t>
            </a:r>
            <a:r>
              <a:rPr lang="en-MY" dirty="0" err="1" smtClean="0"/>
              <a:t>suka</a:t>
            </a:r>
            <a:r>
              <a:rPr lang="en-MY" dirty="0" smtClean="0"/>
              <a:t> </a:t>
            </a:r>
            <a:r>
              <a:rPr lang="en-MY" dirty="0" err="1" smtClean="0"/>
              <a:t>mengkaji</a:t>
            </a:r>
            <a:r>
              <a:rPr lang="en-MY" dirty="0" smtClean="0"/>
              <a:t> (</a:t>
            </a:r>
            <a:r>
              <a:rPr lang="en-MY" dirty="0" err="1" smtClean="0"/>
              <a:t>perangai</a:t>
            </a:r>
            <a:r>
              <a:rPr lang="en-MY" dirty="0" smtClean="0"/>
              <a:t> engineer </a:t>
            </a:r>
            <a:r>
              <a:rPr lang="en-MY" dirty="0" smtClean="0">
                <a:sym typeface="Wingdings" panose="05000000000000000000" pitchFamily="2" charset="2"/>
              </a:rPr>
              <a:t> )</a:t>
            </a:r>
            <a:endParaRPr lang="en-MY" dirty="0" smtClean="0"/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5027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6215"/>
            <a:ext cx="10396882" cy="437882"/>
          </a:xfrm>
        </p:spPr>
        <p:txBody>
          <a:bodyPr>
            <a:normAutofit/>
          </a:bodyPr>
          <a:lstStyle/>
          <a:p>
            <a:r>
              <a:rPr lang="en-MY" sz="2200" dirty="0" err="1" smtClean="0"/>
              <a:t>Topik</a:t>
            </a:r>
            <a:r>
              <a:rPr lang="en-MY" sz="2200" dirty="0" smtClean="0"/>
              <a:t> / </a:t>
            </a:r>
            <a:r>
              <a:rPr lang="en-MY" sz="2200" dirty="0" err="1" smtClean="0"/>
              <a:t>isi</a:t>
            </a:r>
            <a:r>
              <a:rPr lang="en-MY" sz="2200" dirty="0" smtClean="0"/>
              <a:t> </a:t>
            </a:r>
            <a:r>
              <a:rPr lang="en-MY" sz="2200" dirty="0" err="1" smtClean="0"/>
              <a:t>kandungan</a:t>
            </a:r>
            <a:r>
              <a:rPr lang="en-MY" sz="2200" dirty="0" smtClean="0"/>
              <a:t> </a:t>
            </a:r>
            <a:r>
              <a:rPr lang="en-MY" sz="2200" dirty="0" err="1" smtClean="0"/>
              <a:t>pengajaran</a:t>
            </a:r>
            <a:endParaRPr lang="en-MY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666140"/>
              </p:ext>
            </p:extLst>
          </p:nvPr>
        </p:nvGraphicFramePr>
        <p:xfrm>
          <a:off x="685800" y="953038"/>
          <a:ext cx="10394949" cy="407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876"/>
                <a:gridCol w="8345510"/>
                <a:gridCol w="1318563"/>
              </a:tblGrid>
              <a:tr h="509679">
                <a:tc>
                  <a:txBody>
                    <a:bodyPr/>
                    <a:lstStyle/>
                    <a:p>
                      <a:r>
                        <a:rPr lang="en-MY" dirty="0" smtClean="0"/>
                        <a:t>No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Isi </a:t>
                      </a:r>
                      <a:r>
                        <a:rPr lang="en-MY" dirty="0" err="1" smtClean="0"/>
                        <a:t>kandungan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Page</a:t>
                      </a:r>
                      <a:endParaRPr lang="en-MY" dirty="0"/>
                    </a:p>
                  </a:txBody>
                  <a:tcPr/>
                </a:tc>
              </a:tr>
              <a:tr h="509679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09679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09679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09679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09679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09679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09679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77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677"/>
            <a:ext cx="10396882" cy="473298"/>
          </a:xfrm>
        </p:spPr>
        <p:txBody>
          <a:bodyPr>
            <a:normAutofit fontScale="90000"/>
          </a:bodyPr>
          <a:lstStyle/>
          <a:p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FAHAMI APA ITU FOREX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62885"/>
            <a:ext cx="10394707" cy="5756856"/>
          </a:xfrm>
        </p:spPr>
        <p:txBody>
          <a:bodyPr>
            <a:noAutofit/>
          </a:bodyPr>
          <a:lstStyle/>
          <a:p>
            <a:pPr algn="just"/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PESANAN/ NASIHAT: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panduan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asas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 Newbie/ Beginner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bermula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trading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FOREX.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Pemahaman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asas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forex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melangkah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digalakkan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sekali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menceburkan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Forex Trading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asas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utk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mengelakkan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tertipu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faham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digalakkan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utk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join 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Forex Copy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Pamm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Account, Invest to 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trader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sebagainya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asas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Janji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manis2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Yang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akhirnya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membinasa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pelabur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semuanya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begitu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bijak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MY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MY" sz="1600" dirty="0" err="1"/>
              <a:t>Kepada</a:t>
            </a:r>
            <a:r>
              <a:rPr lang="en-MY" sz="1600" dirty="0"/>
              <a:t> </a:t>
            </a:r>
            <a:r>
              <a:rPr lang="en-MY" sz="1600" dirty="0" err="1"/>
              <a:t>sesiapa</a:t>
            </a:r>
            <a:r>
              <a:rPr lang="en-MY" sz="1600" dirty="0"/>
              <a:t> yang </a:t>
            </a:r>
            <a:r>
              <a:rPr lang="en-MY" sz="1600" dirty="0" err="1"/>
              <a:t>baru</a:t>
            </a:r>
            <a:r>
              <a:rPr lang="en-MY" sz="1600" dirty="0"/>
              <a:t> </a:t>
            </a:r>
            <a:r>
              <a:rPr lang="en-MY" sz="1600" dirty="0" err="1"/>
              <a:t>dalam</a:t>
            </a:r>
            <a:r>
              <a:rPr lang="en-MY" sz="1600" dirty="0"/>
              <a:t> </a:t>
            </a:r>
            <a:r>
              <a:rPr lang="en-MY" sz="1600" dirty="0" err="1"/>
              <a:t>bidang</a:t>
            </a:r>
            <a:r>
              <a:rPr lang="en-MY" sz="1600" dirty="0"/>
              <a:t> FOREX 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ingin</a:t>
            </a:r>
            <a:r>
              <a:rPr lang="en-MY" sz="1600" dirty="0"/>
              <a:t> </a:t>
            </a:r>
            <a:r>
              <a:rPr lang="en-MY" sz="1600" dirty="0" err="1"/>
              <a:t>memulakan</a:t>
            </a:r>
            <a:r>
              <a:rPr lang="en-MY" sz="1600" dirty="0"/>
              <a:t> trading </a:t>
            </a:r>
            <a:r>
              <a:rPr lang="en-MY" sz="1600" dirty="0" err="1"/>
              <a:t>buat</a:t>
            </a:r>
            <a:r>
              <a:rPr lang="en-MY" sz="1600" dirty="0"/>
              <a:t> kali </a:t>
            </a:r>
            <a:r>
              <a:rPr lang="en-MY" sz="1600" dirty="0" err="1"/>
              <a:t>pertama</a:t>
            </a:r>
            <a:r>
              <a:rPr lang="en-MY" sz="1600" dirty="0"/>
              <a:t> </a:t>
            </a:r>
            <a:r>
              <a:rPr lang="en-MY" sz="1600" dirty="0" err="1"/>
              <a:t>harus</a:t>
            </a:r>
            <a:r>
              <a:rPr lang="en-MY" sz="1600" dirty="0"/>
              <a:t> </a:t>
            </a:r>
            <a:r>
              <a:rPr lang="en-MY" sz="1600" dirty="0" err="1"/>
              <a:t>memahami</a:t>
            </a:r>
            <a:r>
              <a:rPr lang="en-MY" sz="1600" dirty="0"/>
              <a:t> </a:t>
            </a:r>
            <a:r>
              <a:rPr lang="en-MY" sz="1600" dirty="0" err="1"/>
              <a:t>nya</a:t>
            </a:r>
            <a:r>
              <a:rPr lang="en-MY" sz="1600" dirty="0"/>
              <a:t> </a:t>
            </a:r>
            <a:r>
              <a:rPr lang="en-MY" sz="1600" dirty="0" err="1"/>
              <a:t>secara</a:t>
            </a:r>
            <a:r>
              <a:rPr lang="en-MY" sz="1600" dirty="0"/>
              <a:t> </a:t>
            </a:r>
            <a:r>
              <a:rPr lang="en-MY" sz="1600" dirty="0" err="1"/>
              <a:t>keseluruhan</a:t>
            </a:r>
            <a:endParaRPr lang="en-MY" sz="1600" dirty="0"/>
          </a:p>
          <a:p>
            <a:pPr algn="just" fontAlgn="base"/>
            <a:r>
              <a:rPr lang="en-MY" sz="1600" dirty="0"/>
              <a:t>1. </a:t>
            </a:r>
            <a:r>
              <a:rPr lang="en-MY" sz="1600" dirty="0" err="1"/>
              <a:t>Faham</a:t>
            </a:r>
            <a:r>
              <a:rPr lang="en-MY" sz="1600" dirty="0"/>
              <a:t> </a:t>
            </a:r>
            <a:r>
              <a:rPr lang="en-MY" sz="1600" dirty="0" err="1"/>
              <a:t>apa</a:t>
            </a:r>
            <a:r>
              <a:rPr lang="en-MY" sz="1600" dirty="0"/>
              <a:t> </a:t>
            </a:r>
            <a:r>
              <a:rPr lang="en-MY" sz="1600" dirty="0" err="1"/>
              <a:t>itu</a:t>
            </a:r>
            <a:r>
              <a:rPr lang="en-MY" sz="1600" dirty="0"/>
              <a:t> FOREX</a:t>
            </a:r>
          </a:p>
          <a:p>
            <a:pPr algn="just" fontAlgn="base"/>
            <a:r>
              <a:rPr lang="en-MY" sz="1600" dirty="0"/>
              <a:t>2. </a:t>
            </a:r>
            <a:r>
              <a:rPr lang="en-MY" sz="1600" dirty="0" err="1"/>
              <a:t>Fahami</a:t>
            </a:r>
            <a:r>
              <a:rPr lang="en-MY" sz="1600" dirty="0"/>
              <a:t> </a:t>
            </a:r>
            <a:r>
              <a:rPr lang="en-MY" sz="1600" dirty="0" err="1"/>
              <a:t>risiko</a:t>
            </a:r>
            <a:r>
              <a:rPr lang="en-MY" sz="1600" dirty="0"/>
              <a:t> </a:t>
            </a:r>
            <a:r>
              <a:rPr lang="en-MY" sz="1600" dirty="0" err="1"/>
              <a:t>rugi</a:t>
            </a:r>
            <a:r>
              <a:rPr lang="en-MY" sz="1600" dirty="0"/>
              <a:t> </a:t>
            </a:r>
            <a:r>
              <a:rPr lang="en-MY" sz="1600" dirty="0" err="1"/>
              <a:t>dan</a:t>
            </a:r>
            <a:r>
              <a:rPr lang="en-MY" sz="1600" dirty="0"/>
              <a:t> </a:t>
            </a:r>
            <a:r>
              <a:rPr lang="en-MY" sz="1600" dirty="0" err="1"/>
              <a:t>peluang</a:t>
            </a:r>
            <a:r>
              <a:rPr lang="en-MY" sz="1600" dirty="0"/>
              <a:t> profit</a:t>
            </a:r>
          </a:p>
          <a:p>
            <a:pPr algn="just" fontAlgn="base"/>
            <a:r>
              <a:rPr lang="en-MY" sz="1600" dirty="0"/>
              <a:t>3. Download Platform MT4 (</a:t>
            </a:r>
            <a:r>
              <a:rPr lang="en-MY" sz="1600" dirty="0" err="1"/>
              <a:t>Boleh</a:t>
            </a:r>
            <a:r>
              <a:rPr lang="en-MY" sz="1600" dirty="0"/>
              <a:t> download </a:t>
            </a:r>
            <a:r>
              <a:rPr lang="en-MY" sz="1600" dirty="0" err="1"/>
              <a:t>ke</a:t>
            </a:r>
            <a:r>
              <a:rPr lang="en-MY" sz="1600" dirty="0"/>
              <a:t> PC, laptop, Mobile </a:t>
            </a:r>
            <a:r>
              <a:rPr lang="en-MY" sz="1600" dirty="0" err="1"/>
              <a:t>dan</a:t>
            </a:r>
            <a:r>
              <a:rPr lang="en-MY" sz="1600" dirty="0"/>
              <a:t> lain2)</a:t>
            </a:r>
          </a:p>
          <a:p>
            <a:pPr algn="just" fontAlgn="base"/>
            <a:r>
              <a:rPr lang="en-MY" sz="1600" dirty="0"/>
              <a:t>4. </a:t>
            </a:r>
            <a:r>
              <a:rPr lang="en-MY" sz="1600" dirty="0" err="1"/>
              <a:t>Belajar</a:t>
            </a:r>
            <a:r>
              <a:rPr lang="en-MY" sz="1600" dirty="0"/>
              <a:t> </a:t>
            </a:r>
            <a:r>
              <a:rPr lang="en-MY" sz="1600" dirty="0" err="1"/>
              <a:t>guna</a:t>
            </a:r>
            <a:r>
              <a:rPr lang="en-MY" sz="1600" dirty="0"/>
              <a:t> software MT4</a:t>
            </a:r>
          </a:p>
          <a:p>
            <a:pPr algn="just" fontAlgn="base"/>
            <a:r>
              <a:rPr lang="en-MY" sz="1600" dirty="0"/>
              <a:t>5. </a:t>
            </a:r>
            <a:r>
              <a:rPr lang="en-MY" sz="1600" dirty="0" err="1"/>
              <a:t>Buka</a:t>
            </a:r>
            <a:r>
              <a:rPr lang="en-MY" sz="1600" dirty="0"/>
              <a:t> </a:t>
            </a:r>
            <a:r>
              <a:rPr lang="en-MY" sz="1600" dirty="0" err="1"/>
              <a:t>Akaun</a:t>
            </a:r>
            <a:r>
              <a:rPr lang="en-MY" sz="1600" dirty="0"/>
              <a:t> </a:t>
            </a:r>
            <a:r>
              <a:rPr lang="en-MY" sz="1600" dirty="0" err="1"/>
              <a:t>InstaForex</a:t>
            </a:r>
            <a:endParaRPr lang="en-MY" sz="1600" dirty="0"/>
          </a:p>
          <a:p>
            <a:pPr algn="just" fontAlgn="base"/>
            <a:r>
              <a:rPr lang="en-MY" sz="1600" dirty="0"/>
              <a:t>6. Deposit </a:t>
            </a:r>
            <a:r>
              <a:rPr lang="en-MY" sz="1600" dirty="0" err="1"/>
              <a:t>Akaun</a:t>
            </a:r>
            <a:r>
              <a:rPr lang="en-MY" sz="1600" dirty="0"/>
              <a:t> </a:t>
            </a:r>
            <a:r>
              <a:rPr lang="en-MY" sz="1600" dirty="0" err="1"/>
              <a:t>InstaForex</a:t>
            </a:r>
            <a:r>
              <a:rPr lang="en-MY" sz="1600" dirty="0"/>
              <a:t>&amp; Cara withdraw</a:t>
            </a:r>
          </a:p>
          <a:p>
            <a:pPr algn="just" fontAlgn="base"/>
            <a:r>
              <a:rPr lang="en-MY" sz="1600" dirty="0"/>
              <a:t>Note: </a:t>
            </a:r>
            <a:r>
              <a:rPr lang="en-MY" sz="1600" dirty="0" err="1"/>
              <a:t>anda</a:t>
            </a:r>
            <a:r>
              <a:rPr lang="en-MY" sz="1600" dirty="0"/>
              <a:t> </a:t>
            </a:r>
            <a:r>
              <a:rPr lang="en-MY" sz="1600" dirty="0" err="1"/>
              <a:t>dinasihatkan</a:t>
            </a:r>
            <a:r>
              <a:rPr lang="en-MY" sz="1600" dirty="0"/>
              <a:t> </a:t>
            </a:r>
            <a:r>
              <a:rPr lang="en-MY" sz="1600" dirty="0" err="1"/>
              <a:t>untuk</a:t>
            </a:r>
            <a:r>
              <a:rPr lang="en-MY" sz="1600" dirty="0"/>
              <a:t> </a:t>
            </a:r>
            <a:r>
              <a:rPr lang="en-MY" sz="1600" dirty="0" err="1"/>
              <a:t>belajar</a:t>
            </a:r>
            <a:r>
              <a:rPr lang="en-MY" sz="1600" dirty="0"/>
              <a:t> DEMO account </a:t>
            </a:r>
            <a:r>
              <a:rPr lang="en-MY" sz="1600" dirty="0" err="1"/>
              <a:t>terlebih</a:t>
            </a:r>
            <a:r>
              <a:rPr lang="en-MY" sz="1600" dirty="0"/>
              <a:t> </a:t>
            </a:r>
            <a:r>
              <a:rPr lang="en-MY" sz="1600" dirty="0" err="1"/>
              <a:t>dahulu</a:t>
            </a:r>
            <a:r>
              <a:rPr lang="en-MY" sz="1600" dirty="0"/>
              <a:t> </a:t>
            </a:r>
            <a:r>
              <a:rPr lang="en-MY" sz="1600" dirty="0" err="1"/>
              <a:t>sebelum</a:t>
            </a:r>
            <a:r>
              <a:rPr lang="en-MY" sz="1600" dirty="0"/>
              <a:t> </a:t>
            </a:r>
            <a:r>
              <a:rPr lang="en-MY" sz="1600" dirty="0" err="1"/>
              <a:t>menceburi</a:t>
            </a:r>
            <a:r>
              <a:rPr lang="en-MY" sz="1600" dirty="0"/>
              <a:t> </a:t>
            </a:r>
            <a:r>
              <a:rPr lang="en-MY" sz="1600" dirty="0" err="1"/>
              <a:t>dunia</a:t>
            </a:r>
            <a:r>
              <a:rPr lang="en-MY" sz="1600" dirty="0"/>
              <a:t> real/live trading</a:t>
            </a:r>
          </a:p>
          <a:p>
            <a:pPr algn="just"/>
            <a:endParaRPr lang="en-MY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9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 smtClean="0"/>
              <a:t>Definisi</a:t>
            </a:r>
            <a:r>
              <a:rPr lang="en-MY" dirty="0" smtClean="0"/>
              <a:t> FOREX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/>
            <a:r>
              <a:rPr lang="en-MY" dirty="0" err="1"/>
              <a:t>Mungkin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selalu</a:t>
            </a:r>
            <a:r>
              <a:rPr lang="en-MY" dirty="0"/>
              <a:t> </a:t>
            </a:r>
            <a:r>
              <a:rPr lang="en-MY" dirty="0" err="1"/>
              <a:t>terdengar</a:t>
            </a:r>
            <a:r>
              <a:rPr lang="en-MY" dirty="0"/>
              <a:t> </a:t>
            </a:r>
            <a:r>
              <a:rPr lang="en-MY" dirty="0" err="1"/>
              <a:t>mengenai</a:t>
            </a:r>
            <a:r>
              <a:rPr lang="en-MY" dirty="0"/>
              <a:t> Forex 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selalu</a:t>
            </a:r>
            <a:r>
              <a:rPr lang="en-MY" dirty="0"/>
              <a:t> </a:t>
            </a:r>
            <a:r>
              <a:rPr lang="en-MY" dirty="0" err="1"/>
              <a:t>terlihat</a:t>
            </a:r>
            <a:r>
              <a:rPr lang="en-MY" dirty="0"/>
              <a:t> </a:t>
            </a:r>
            <a:r>
              <a:rPr lang="en-MY" dirty="0" err="1"/>
              <a:t>iklan-iklan</a:t>
            </a:r>
            <a:r>
              <a:rPr lang="en-MY" dirty="0"/>
              <a:t> </a:t>
            </a:r>
            <a:r>
              <a:rPr lang="en-MY" dirty="0" err="1"/>
              <a:t>mengenai</a:t>
            </a:r>
            <a:r>
              <a:rPr lang="en-MY" dirty="0"/>
              <a:t> Forex, </a:t>
            </a:r>
            <a:r>
              <a:rPr lang="en-MY" dirty="0" err="1"/>
              <a:t>tahukah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Forex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peluang</a:t>
            </a:r>
            <a:r>
              <a:rPr lang="en-MY" dirty="0"/>
              <a:t> </a:t>
            </a:r>
            <a:r>
              <a:rPr lang="en-MY" dirty="0" err="1"/>
              <a:t>keemasan</a:t>
            </a:r>
            <a:r>
              <a:rPr lang="en-MY" dirty="0"/>
              <a:t> </a:t>
            </a:r>
            <a:r>
              <a:rPr lang="en-MY" dirty="0" err="1"/>
              <a:t>perniagaan</a:t>
            </a:r>
            <a:r>
              <a:rPr lang="en-MY" dirty="0"/>
              <a:t> </a:t>
            </a:r>
            <a:r>
              <a:rPr lang="en-MY" dirty="0" err="1"/>
              <a:t>pelaburan</a:t>
            </a:r>
            <a:r>
              <a:rPr lang="en-MY" dirty="0"/>
              <a:t> online </a:t>
            </a:r>
            <a:r>
              <a:rPr lang="en-MY" dirty="0" err="1"/>
              <a:t>tanpa</a:t>
            </a:r>
            <a:r>
              <a:rPr lang="en-MY" dirty="0"/>
              <a:t> </a:t>
            </a:r>
            <a:r>
              <a:rPr lang="en-MY" dirty="0" err="1"/>
              <a:t>berjumpa</a:t>
            </a:r>
            <a:r>
              <a:rPr lang="en-MY" dirty="0"/>
              <a:t> orang </a:t>
            </a:r>
            <a:r>
              <a:rPr lang="en-MY" dirty="0" err="1"/>
              <a:t>ramai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 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dilakukan</a:t>
            </a:r>
            <a:r>
              <a:rPr lang="en-MY" dirty="0"/>
              <a:t> </a:t>
            </a:r>
            <a:r>
              <a:rPr lang="en-MY" dirty="0" err="1"/>
              <a:t>dirumah</a:t>
            </a:r>
            <a:r>
              <a:rPr lang="en-MY" dirty="0"/>
              <a:t>. FOREX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singkatan</a:t>
            </a:r>
            <a:r>
              <a:rPr lang="en-MY" dirty="0"/>
              <a:t> </a:t>
            </a:r>
            <a:r>
              <a:rPr lang="en-MY" dirty="0" err="1"/>
              <a:t>nama</a:t>
            </a:r>
            <a:r>
              <a:rPr lang="en-MY" dirty="0"/>
              <a:t> </a:t>
            </a:r>
            <a:r>
              <a:rPr lang="en-MY" dirty="0" err="1"/>
              <a:t>bagiForeign</a:t>
            </a:r>
            <a:r>
              <a:rPr lang="en-MY" dirty="0"/>
              <a:t> Exchange yang </a:t>
            </a:r>
            <a:r>
              <a:rPr lang="en-MY" dirty="0" err="1"/>
              <a:t>membawa</a:t>
            </a:r>
            <a:r>
              <a:rPr lang="en-MY" dirty="0"/>
              <a:t> </a:t>
            </a:r>
            <a:r>
              <a:rPr lang="en-MY" dirty="0" err="1"/>
              <a:t>maksud</a:t>
            </a:r>
            <a:r>
              <a:rPr lang="en-MY" dirty="0"/>
              <a:t> </a:t>
            </a:r>
            <a:r>
              <a:rPr lang="en-MY" dirty="0" err="1"/>
              <a:t>tukaran</a:t>
            </a:r>
            <a:r>
              <a:rPr lang="en-MY" dirty="0"/>
              <a:t> </a:t>
            </a:r>
            <a:r>
              <a:rPr lang="en-MY" dirty="0" err="1"/>
              <a:t>matawang</a:t>
            </a:r>
            <a:r>
              <a:rPr lang="en-MY" dirty="0"/>
              <a:t>. </a:t>
            </a:r>
            <a:r>
              <a:rPr lang="en-MY" dirty="0" err="1"/>
              <a:t>Pasaran</a:t>
            </a:r>
            <a:r>
              <a:rPr lang="en-MY" dirty="0"/>
              <a:t> Mata Wang(FOREX) </a:t>
            </a:r>
            <a:r>
              <a:rPr lang="en-MY" dirty="0" err="1"/>
              <a:t>atau</a:t>
            </a:r>
            <a:r>
              <a:rPr lang="en-MY" dirty="0"/>
              <a:t> Foreign Exchange </a:t>
            </a:r>
            <a:r>
              <a:rPr lang="en-MY" dirty="0" err="1"/>
              <a:t>ialah</a:t>
            </a:r>
            <a:r>
              <a:rPr lang="en-MY" dirty="0"/>
              <a:t> market </a:t>
            </a:r>
            <a:r>
              <a:rPr lang="en-MY" dirty="0" err="1"/>
              <a:t>komoditi</a:t>
            </a:r>
            <a:r>
              <a:rPr lang="en-MY" dirty="0"/>
              <a:t> yang paling </a:t>
            </a:r>
            <a:r>
              <a:rPr lang="en-MY" dirty="0" err="1"/>
              <a:t>terbesar</a:t>
            </a:r>
            <a:r>
              <a:rPr lang="en-MY" dirty="0"/>
              <a:t> </a:t>
            </a:r>
            <a:r>
              <a:rPr lang="en-MY" dirty="0" err="1"/>
              <a:t>sekali</a:t>
            </a:r>
            <a:r>
              <a:rPr lang="en-MY" dirty="0"/>
              <a:t> </a:t>
            </a:r>
            <a:r>
              <a:rPr lang="en-MY" dirty="0" err="1"/>
              <a:t>didunia</a:t>
            </a:r>
            <a:r>
              <a:rPr lang="en-MY" dirty="0"/>
              <a:t> </a:t>
            </a:r>
            <a:r>
              <a:rPr lang="en-MY" dirty="0" err="1"/>
              <a:t>ketika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. </a:t>
            </a:r>
          </a:p>
          <a:p>
            <a:pPr algn="just" fontAlgn="base"/>
            <a:r>
              <a:rPr lang="en-MY" dirty="0" err="1"/>
              <a:t>Dianggarkan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 $1 trillion (~1000 billion) </a:t>
            </a:r>
            <a:r>
              <a:rPr lang="en-MY" dirty="0" err="1"/>
              <a:t>urusniaga</a:t>
            </a:r>
            <a:r>
              <a:rPr lang="en-MY" dirty="0"/>
              <a:t>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hari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menjadikan</a:t>
            </a:r>
            <a:r>
              <a:rPr lang="en-MY" dirty="0"/>
              <a:t> FOREX </a:t>
            </a:r>
            <a:r>
              <a:rPr lang="en-MY" dirty="0" err="1"/>
              <a:t>lebih</a:t>
            </a:r>
            <a:r>
              <a:rPr lang="en-MY" dirty="0"/>
              <a:t> 3 kali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besar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mana-mana </a:t>
            </a:r>
            <a:r>
              <a:rPr lang="en-MY" dirty="0" err="1"/>
              <a:t>pasaran</a:t>
            </a:r>
            <a:r>
              <a:rPr lang="en-MY" dirty="0"/>
              <a:t> </a:t>
            </a:r>
            <a:r>
              <a:rPr lang="en-MY" dirty="0" err="1"/>
              <a:t>saham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. </a:t>
            </a:r>
            <a:r>
              <a:rPr lang="en-MY" dirty="0" err="1"/>
              <a:t>malahan</a:t>
            </a:r>
            <a:r>
              <a:rPr lang="en-MY" dirty="0"/>
              <a:t> </a:t>
            </a:r>
            <a:r>
              <a:rPr lang="en-MY" dirty="0" err="1"/>
              <a:t>apa</a:t>
            </a:r>
            <a:r>
              <a:rPr lang="en-MY" dirty="0"/>
              <a:t> yang </a:t>
            </a:r>
            <a:r>
              <a:rPr lang="en-MY" dirty="0" err="1"/>
              <a:t>didagangkan</a:t>
            </a:r>
            <a:r>
              <a:rPr lang="en-MY" dirty="0"/>
              <a:t> di NYSE ( New York Stock Exchange) </a:t>
            </a:r>
            <a:r>
              <a:rPr lang="en-MY" dirty="0" err="1"/>
              <a:t>hanyalah</a:t>
            </a:r>
            <a:r>
              <a:rPr lang="en-MY" dirty="0"/>
              <a:t> </a:t>
            </a:r>
            <a:r>
              <a:rPr lang="en-MY" dirty="0" err="1"/>
              <a:t>berjumlah</a:t>
            </a:r>
            <a:r>
              <a:rPr lang="en-MY" dirty="0"/>
              <a:t> USD25 </a:t>
            </a:r>
            <a:r>
              <a:rPr lang="en-MY" dirty="0" err="1"/>
              <a:t>bilion</a:t>
            </a:r>
            <a:r>
              <a:rPr lang="en-MY" dirty="0"/>
              <a:t> </a:t>
            </a:r>
            <a:r>
              <a:rPr lang="en-MY" dirty="0" err="1"/>
              <a:t>sehari</a:t>
            </a:r>
            <a:r>
              <a:rPr lang="en-MY" dirty="0"/>
              <a:t>.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dikatakan</a:t>
            </a:r>
            <a:r>
              <a:rPr lang="en-MY" dirty="0"/>
              <a:t> , </a:t>
            </a:r>
            <a:r>
              <a:rPr lang="en-MY" dirty="0" err="1"/>
              <a:t>pasaran</a:t>
            </a:r>
            <a:r>
              <a:rPr lang="en-MY" dirty="0"/>
              <a:t> FOREX </a:t>
            </a:r>
            <a:r>
              <a:rPr lang="en-MY" dirty="0" err="1"/>
              <a:t>melibatkan</a:t>
            </a:r>
            <a:r>
              <a:rPr lang="en-MY" dirty="0"/>
              <a:t> </a:t>
            </a:r>
            <a:r>
              <a:rPr lang="en-MY" dirty="0" err="1"/>
              <a:t>jumlah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kurang</a:t>
            </a:r>
            <a:r>
              <a:rPr lang="en-MY" dirty="0"/>
              <a:t> 3 kali </a:t>
            </a:r>
            <a:r>
              <a:rPr lang="en-MY" dirty="0" err="1"/>
              <a:t>ganda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besar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pasaran</a:t>
            </a:r>
            <a:r>
              <a:rPr lang="en-MY" dirty="0"/>
              <a:t> stocks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fuctures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. Hal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menunjukkan</a:t>
            </a:r>
            <a:r>
              <a:rPr lang="en-MY" dirty="0"/>
              <a:t> </a:t>
            </a:r>
            <a:r>
              <a:rPr lang="en-MY" dirty="0" err="1"/>
              <a:t>betapa</a:t>
            </a:r>
            <a:r>
              <a:rPr lang="en-MY" dirty="0"/>
              <a:t> </a:t>
            </a:r>
            <a:r>
              <a:rPr lang="en-MY" dirty="0" err="1"/>
              <a:t>besar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kuatnya</a:t>
            </a:r>
            <a:r>
              <a:rPr lang="en-MY" dirty="0"/>
              <a:t> </a:t>
            </a:r>
            <a:r>
              <a:rPr lang="en-MY" dirty="0" err="1"/>
              <a:t>dagangan</a:t>
            </a:r>
            <a:r>
              <a:rPr lang="en-MY" dirty="0"/>
              <a:t> </a:t>
            </a:r>
            <a:r>
              <a:rPr lang="en-MY" dirty="0" err="1"/>
              <a:t>tukaran</a:t>
            </a:r>
            <a:r>
              <a:rPr lang="en-MY" dirty="0"/>
              <a:t> </a:t>
            </a:r>
            <a:r>
              <a:rPr lang="en-MY" dirty="0" err="1"/>
              <a:t>mata</a:t>
            </a:r>
            <a:r>
              <a:rPr lang="en-MY" dirty="0"/>
              <a:t> </a:t>
            </a:r>
            <a:r>
              <a:rPr lang="en-MY" dirty="0" err="1"/>
              <a:t>wang</a:t>
            </a:r>
            <a:r>
              <a:rPr lang="en-MY" dirty="0"/>
              <a:t>.</a:t>
            </a:r>
          </a:p>
          <a:p>
            <a:pPr algn="just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6799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72" y="651389"/>
            <a:ext cx="6746433" cy="3031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4553" y="3683358"/>
            <a:ext cx="102000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Apa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anda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cari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sebenarnya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forex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adalah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MY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keuntungan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Anda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MY" b="0" i="0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untung</a:t>
            </a:r>
            <a:r>
              <a:rPr lang="en-MY" b="0" i="0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apabila</a:t>
            </a:r>
            <a:r>
              <a:rPr lang="en-MY" b="0" i="0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anda</a:t>
            </a:r>
            <a:r>
              <a:rPr lang="en-MY" b="0" i="0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melakukan</a:t>
            </a:r>
            <a:r>
              <a:rPr lang="en-MY" b="0" i="0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 trading </a:t>
            </a:r>
            <a:r>
              <a:rPr lang="en-MY" b="0" i="0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searah</a:t>
            </a:r>
            <a:r>
              <a:rPr lang="en-MY" b="0" i="0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MY" b="0" i="0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pergerakan</a:t>
            </a:r>
            <a:r>
              <a:rPr lang="en-MY" b="0" i="0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</a:rPr>
              <a:t> graph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sebaliknya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anda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rugi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bila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berlawanan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. So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anda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kena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bijak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samada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perlu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melakukan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trade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keatas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kebawah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kerana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didalam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forex,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hanya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2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pilihan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sahaja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atas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bawah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)…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bunyinya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mcm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senang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….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hakikatnya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memang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ada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mengatakan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senang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dan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ada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yang 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mengatakan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masih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agak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susah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walaupun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meneka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mentafsir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hanya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cuma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salah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satu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dua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arah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Tak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tahu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lah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saya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bagaimana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sesetengah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orang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masih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bijak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mengena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tikam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nombor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walaupun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kebarangkalian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mengena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sebenarnya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adalah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terlalu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kecil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disebabkan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nilai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bombor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sangat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MY" b="0" i="0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banyak</a:t>
            </a:r>
            <a:r>
              <a:rPr lang="en-MY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396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792" y="882679"/>
            <a:ext cx="10153917" cy="5028723"/>
          </a:xfrm>
        </p:spPr>
        <p:txBody>
          <a:bodyPr>
            <a:normAutofit fontScale="92500"/>
          </a:bodyPr>
          <a:lstStyle/>
          <a:p>
            <a:r>
              <a:rPr lang="en-MY" dirty="0" err="1"/>
              <a:t>Menariknya</a:t>
            </a:r>
            <a:r>
              <a:rPr lang="en-MY" dirty="0"/>
              <a:t> </a:t>
            </a:r>
            <a:r>
              <a:rPr lang="en-MY" dirty="0" err="1"/>
              <a:t>mengenai</a:t>
            </a:r>
            <a:r>
              <a:rPr lang="en-MY" dirty="0"/>
              <a:t> Online FOREX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/>
              <a:t>urusniaganya</a:t>
            </a:r>
            <a:r>
              <a:rPr lang="en-MY" dirty="0"/>
              <a:t> </a:t>
            </a:r>
            <a:r>
              <a:rPr lang="en-MY" dirty="0" err="1"/>
              <a:t>dibuka</a:t>
            </a:r>
            <a:r>
              <a:rPr lang="en-MY" dirty="0"/>
              <a:t> 24 jam </a:t>
            </a:r>
            <a:r>
              <a:rPr lang="en-MY" dirty="0" err="1"/>
              <a:t>dan</a:t>
            </a:r>
            <a:r>
              <a:rPr lang="en-MY" dirty="0"/>
              <a:t> 5 </a:t>
            </a:r>
            <a:r>
              <a:rPr lang="en-MY" dirty="0" err="1"/>
              <a:t>hari</a:t>
            </a:r>
            <a:r>
              <a:rPr lang="en-MY" dirty="0"/>
              <a:t> </a:t>
            </a:r>
            <a:r>
              <a:rPr lang="en-MY" dirty="0" err="1"/>
              <a:t>seminggu</a:t>
            </a:r>
            <a:r>
              <a:rPr lang="en-MY" dirty="0"/>
              <a:t>(</a:t>
            </a:r>
            <a:r>
              <a:rPr lang="en-MY" dirty="0" err="1"/>
              <a:t>Isnin</a:t>
            </a:r>
            <a:r>
              <a:rPr lang="en-MY" dirty="0"/>
              <a:t> </a:t>
            </a:r>
            <a:r>
              <a:rPr lang="en-MY" dirty="0" err="1"/>
              <a:t>seawal</a:t>
            </a:r>
            <a:r>
              <a:rPr lang="en-MY" dirty="0"/>
              <a:t> 6 </a:t>
            </a:r>
            <a:r>
              <a:rPr lang="en-MY" dirty="0" err="1"/>
              <a:t>pagi</a:t>
            </a:r>
            <a:r>
              <a:rPr lang="en-MY" dirty="0"/>
              <a:t> </a:t>
            </a:r>
            <a:r>
              <a:rPr lang="en-MY" dirty="0" err="1"/>
              <a:t>sehingga</a:t>
            </a:r>
            <a:r>
              <a:rPr lang="en-MY" dirty="0"/>
              <a:t> </a:t>
            </a:r>
            <a:r>
              <a:rPr lang="en-MY" dirty="0" err="1"/>
              <a:t>sabtu</a:t>
            </a:r>
            <a:r>
              <a:rPr lang="en-MY" dirty="0"/>
              <a:t> </a:t>
            </a:r>
            <a:r>
              <a:rPr lang="en-MY" dirty="0" err="1"/>
              <a:t>seawal</a:t>
            </a:r>
            <a:r>
              <a:rPr lang="en-MY" dirty="0"/>
              <a:t> 6 </a:t>
            </a:r>
            <a:r>
              <a:rPr lang="en-MY" dirty="0" err="1"/>
              <a:t>pagi</a:t>
            </a:r>
            <a:r>
              <a:rPr lang="en-MY" dirty="0"/>
              <a:t> </a:t>
            </a:r>
            <a:r>
              <a:rPr lang="en-MY" dirty="0" err="1"/>
              <a:t>waktu</a:t>
            </a:r>
            <a:r>
              <a:rPr lang="en-MY" dirty="0"/>
              <a:t> Malaysia).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dilakukan</a:t>
            </a:r>
            <a:r>
              <a:rPr lang="en-MY" dirty="0"/>
              <a:t> </a:t>
            </a:r>
            <a:r>
              <a:rPr lang="en-MY" dirty="0" err="1"/>
              <a:t>dimana</a:t>
            </a:r>
            <a:r>
              <a:rPr lang="en-MY" dirty="0"/>
              <a:t> </a:t>
            </a:r>
            <a:r>
              <a:rPr lang="en-MY" dirty="0" err="1"/>
              <a:t>saja</a:t>
            </a:r>
            <a:r>
              <a:rPr lang="en-MY" dirty="0"/>
              <a:t>, </a:t>
            </a:r>
            <a:r>
              <a:rPr lang="en-MY" dirty="0" err="1"/>
              <a:t>Rumah,Pejabat,Cyber</a:t>
            </a:r>
            <a:r>
              <a:rPr lang="en-MY" dirty="0"/>
              <a:t> Cafe, </a:t>
            </a:r>
            <a:r>
              <a:rPr lang="en-MY" dirty="0" err="1"/>
              <a:t>Starbuck,Tepi</a:t>
            </a:r>
            <a:r>
              <a:rPr lang="en-MY" dirty="0"/>
              <a:t> </a:t>
            </a:r>
            <a:r>
              <a:rPr lang="en-MY" dirty="0" err="1"/>
              <a:t>Pantai</a:t>
            </a:r>
            <a:r>
              <a:rPr lang="en-MY" dirty="0"/>
              <a:t> …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dimana</a:t>
            </a:r>
            <a:r>
              <a:rPr lang="en-MY" dirty="0"/>
              <a:t>-mana </a:t>
            </a:r>
            <a:r>
              <a:rPr lang="en-MY" dirty="0" err="1"/>
              <a:t>saja</a:t>
            </a:r>
            <a:r>
              <a:rPr lang="en-MY" dirty="0"/>
              <a:t> </a:t>
            </a:r>
            <a:r>
              <a:rPr lang="en-MY" dirty="0" err="1"/>
              <a:t>asal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mempunya</a:t>
            </a:r>
            <a:r>
              <a:rPr lang="en-MY" dirty="0"/>
              <a:t> </a:t>
            </a:r>
            <a:r>
              <a:rPr lang="en-MY" dirty="0" err="1"/>
              <a:t>jaringan</a:t>
            </a:r>
            <a:r>
              <a:rPr lang="en-MY" dirty="0"/>
              <a:t> internet (broadband). </a:t>
            </a:r>
            <a:r>
              <a:rPr lang="en-MY" dirty="0" err="1"/>
              <a:t>Atas</a:t>
            </a:r>
            <a:r>
              <a:rPr lang="en-MY" dirty="0"/>
              <a:t> </a:t>
            </a:r>
            <a:r>
              <a:rPr lang="en-MY" dirty="0" err="1"/>
              <a:t>katil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depan</a:t>
            </a:r>
            <a:r>
              <a:rPr lang="en-MY" dirty="0"/>
              <a:t> TV pun </a:t>
            </a:r>
            <a:r>
              <a:rPr lang="en-MY" dirty="0" err="1"/>
              <a:t>boleh</a:t>
            </a:r>
            <a:r>
              <a:rPr lang="en-MY" dirty="0"/>
              <a:t>. </a:t>
            </a:r>
            <a:r>
              <a:rPr lang="en-MY" dirty="0" err="1"/>
              <a:t>Tambah</a:t>
            </a:r>
            <a:r>
              <a:rPr lang="en-MY" dirty="0"/>
              <a:t> </a:t>
            </a:r>
            <a:r>
              <a:rPr lang="en-MY" dirty="0" err="1"/>
              <a:t>menarik</a:t>
            </a:r>
            <a:r>
              <a:rPr lang="en-MY" dirty="0"/>
              <a:t> </a:t>
            </a:r>
            <a:r>
              <a:rPr lang="en-MY" dirty="0" err="1"/>
              <a:t>lagi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banyaknya</a:t>
            </a:r>
            <a:r>
              <a:rPr lang="en-MY" dirty="0"/>
              <a:t> </a:t>
            </a:r>
            <a:r>
              <a:rPr lang="en-MY" dirty="0" err="1"/>
              <a:t>persaingan</a:t>
            </a:r>
            <a:r>
              <a:rPr lang="en-MY" dirty="0"/>
              <a:t> </a:t>
            </a:r>
            <a:r>
              <a:rPr lang="en-MY" dirty="0" err="1"/>
              <a:t>kini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Broker-Broker, </a:t>
            </a:r>
            <a:r>
              <a:rPr lang="en-MY" dirty="0" err="1"/>
              <a:t>Urusniaga</a:t>
            </a:r>
            <a:r>
              <a:rPr lang="en-MY" dirty="0"/>
              <a:t> FOREX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dilakukan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 modal </a:t>
            </a:r>
            <a:r>
              <a:rPr lang="en-MY" dirty="0" err="1"/>
              <a:t>permulaan</a:t>
            </a:r>
            <a:r>
              <a:rPr lang="en-MY" dirty="0"/>
              <a:t> </a:t>
            </a:r>
            <a:r>
              <a:rPr lang="en-MY" dirty="0" err="1"/>
              <a:t>serendah</a:t>
            </a:r>
            <a:r>
              <a:rPr lang="en-MY" dirty="0"/>
              <a:t> USD1. </a:t>
            </a:r>
            <a:r>
              <a:rPr lang="en-MY" dirty="0" err="1"/>
              <a:t>Dagangan</a:t>
            </a:r>
            <a:r>
              <a:rPr lang="en-MY" dirty="0"/>
              <a:t> Forex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proses </a:t>
            </a:r>
            <a:r>
              <a:rPr lang="en-MY" dirty="0" err="1"/>
              <a:t>membeli</a:t>
            </a:r>
            <a:r>
              <a:rPr lang="en-MY" dirty="0"/>
              <a:t> </a:t>
            </a:r>
            <a:r>
              <a:rPr lang="en-MY" dirty="0" err="1"/>
              <a:t>salah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mata</a:t>
            </a:r>
            <a:r>
              <a:rPr lang="en-MY" dirty="0"/>
              <a:t> </a:t>
            </a:r>
            <a:r>
              <a:rPr lang="en-MY" dirty="0" err="1"/>
              <a:t>wang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menjual</a:t>
            </a:r>
            <a:r>
              <a:rPr lang="en-MY" dirty="0"/>
              <a:t> </a:t>
            </a:r>
            <a:r>
              <a:rPr lang="en-MY" dirty="0" err="1"/>
              <a:t>mata</a:t>
            </a:r>
            <a:r>
              <a:rPr lang="en-MY" dirty="0"/>
              <a:t> </a:t>
            </a:r>
            <a:r>
              <a:rPr lang="en-MY" dirty="0" err="1"/>
              <a:t>wang</a:t>
            </a:r>
            <a:r>
              <a:rPr lang="en-MY" dirty="0"/>
              <a:t> yang lain. </a:t>
            </a:r>
            <a:r>
              <a:rPr lang="en-MY" dirty="0" err="1"/>
              <a:t>Matawang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didagangkan</a:t>
            </a:r>
            <a:r>
              <a:rPr lang="en-MY" dirty="0"/>
              <a:t> </a:t>
            </a:r>
            <a:r>
              <a:rPr lang="en-MY" dirty="0" err="1"/>
              <a:t>menerusi</a:t>
            </a:r>
            <a:r>
              <a:rPr lang="en-MY" dirty="0"/>
              <a:t> broker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pengedar</a:t>
            </a:r>
            <a:r>
              <a:rPr lang="en-MY" dirty="0"/>
              <a:t> ( dealer) . </a:t>
            </a:r>
            <a:r>
              <a:rPr lang="en-MY" dirty="0" err="1"/>
              <a:t>Matawang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didagangkan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berpasang</a:t>
            </a:r>
            <a:r>
              <a:rPr lang="en-MY" dirty="0"/>
              <a:t> ( pair). </a:t>
            </a:r>
            <a:endParaRPr lang="en-MY" dirty="0" smtClean="0"/>
          </a:p>
          <a:p>
            <a:endParaRPr lang="en-MY" dirty="0"/>
          </a:p>
          <a:p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contoh</a:t>
            </a:r>
            <a:r>
              <a:rPr lang="en-MY" dirty="0"/>
              <a:t> British pound </a:t>
            </a:r>
            <a:r>
              <a:rPr lang="en-MY" dirty="0" err="1"/>
              <a:t>dan</a:t>
            </a:r>
            <a:r>
              <a:rPr lang="en-MY" dirty="0"/>
              <a:t> US </a:t>
            </a:r>
            <a:r>
              <a:rPr lang="en-MY" dirty="0" err="1"/>
              <a:t>dolar</a:t>
            </a:r>
            <a:r>
              <a:rPr lang="en-MY" dirty="0"/>
              <a:t> ( GBP/USD) </a:t>
            </a:r>
            <a:r>
              <a:rPr lang="en-MY" dirty="0" err="1"/>
              <a:t>atau</a:t>
            </a:r>
            <a:r>
              <a:rPr lang="en-MY" dirty="0"/>
              <a:t> US </a:t>
            </a:r>
            <a:r>
              <a:rPr lang="en-MY" dirty="0" err="1"/>
              <a:t>dolar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Japanese Yen ( USD/JPY). </a:t>
            </a:r>
            <a:r>
              <a:rPr lang="en-MY" dirty="0" err="1"/>
              <a:t>Sehingga</a:t>
            </a:r>
            <a:r>
              <a:rPr lang="en-MY" dirty="0"/>
              <a:t> </a:t>
            </a:r>
            <a:r>
              <a:rPr lang="en-MY" dirty="0" err="1"/>
              <a:t>penghujung</a:t>
            </a:r>
            <a:r>
              <a:rPr lang="en-MY" dirty="0"/>
              <a:t> </a:t>
            </a:r>
            <a:r>
              <a:rPr lang="en-MY" dirty="0" err="1"/>
              <a:t>tahun</a:t>
            </a:r>
            <a:r>
              <a:rPr lang="en-MY" dirty="0"/>
              <a:t> 1990 , </a:t>
            </a:r>
            <a:r>
              <a:rPr lang="en-MY" dirty="0" err="1"/>
              <a:t>pasaran</a:t>
            </a:r>
            <a:r>
              <a:rPr lang="en-MY" dirty="0"/>
              <a:t> </a:t>
            </a:r>
            <a:r>
              <a:rPr lang="en-MY" dirty="0" err="1"/>
              <a:t>dagangan</a:t>
            </a:r>
            <a:r>
              <a:rPr lang="en-MY" dirty="0"/>
              <a:t> Forex </a:t>
            </a:r>
            <a:r>
              <a:rPr lang="en-MY" dirty="0" err="1"/>
              <a:t>hanya</a:t>
            </a:r>
            <a:r>
              <a:rPr lang="en-MY" dirty="0"/>
              <a:t> di </a:t>
            </a:r>
            <a:r>
              <a:rPr lang="en-MY" dirty="0" err="1"/>
              <a:t>jalankan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 yang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kedudukan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pengangan</a:t>
            </a:r>
            <a:r>
              <a:rPr lang="en-MY" dirty="0"/>
              <a:t> </a:t>
            </a:r>
            <a:r>
              <a:rPr lang="en-MY" dirty="0" err="1"/>
              <a:t>kewangan</a:t>
            </a:r>
            <a:r>
              <a:rPr lang="en-MY" dirty="0"/>
              <a:t> yang </a:t>
            </a:r>
            <a:r>
              <a:rPr lang="en-MY" dirty="0" err="1"/>
              <a:t>istimewa</a:t>
            </a:r>
            <a:r>
              <a:rPr lang="en-MY" dirty="0"/>
              <a:t>.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disebabkan</a:t>
            </a:r>
            <a:r>
              <a:rPr lang="en-MY" dirty="0"/>
              <a:t> , </a:t>
            </a:r>
            <a:r>
              <a:rPr lang="en-MY" dirty="0" err="1"/>
              <a:t>keperluan</a:t>
            </a:r>
            <a:r>
              <a:rPr lang="en-MY" dirty="0"/>
              <a:t> </a:t>
            </a:r>
            <a:r>
              <a:rPr lang="en-MY" dirty="0" err="1"/>
              <a:t>asas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melakukan</a:t>
            </a:r>
            <a:r>
              <a:rPr lang="en-MY" dirty="0"/>
              <a:t> trading di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pasaran</a:t>
            </a:r>
            <a:r>
              <a:rPr lang="en-MY" dirty="0"/>
              <a:t> Forex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berjumlah</a:t>
            </a:r>
            <a:r>
              <a:rPr lang="en-MY" dirty="0"/>
              <a:t> 10 </a:t>
            </a:r>
            <a:r>
              <a:rPr lang="en-MY" dirty="0" err="1"/>
              <a:t>hingga</a:t>
            </a:r>
            <a:r>
              <a:rPr lang="en-MY" dirty="0"/>
              <a:t> 15 </a:t>
            </a:r>
            <a:r>
              <a:rPr lang="en-MY" dirty="0" err="1"/>
              <a:t>ribu</a:t>
            </a:r>
            <a:r>
              <a:rPr lang="en-MY" dirty="0"/>
              <a:t> USD .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asalnya</a:t>
            </a:r>
            <a:r>
              <a:rPr lang="en-MY" dirty="0"/>
              <a:t>, </a:t>
            </a:r>
            <a:r>
              <a:rPr lang="en-MY" dirty="0" err="1"/>
              <a:t>dagangan</a:t>
            </a:r>
            <a:r>
              <a:rPr lang="en-MY" dirty="0"/>
              <a:t> forex </a:t>
            </a:r>
            <a:r>
              <a:rPr lang="en-MY" dirty="0" err="1"/>
              <a:t>hanyalah</a:t>
            </a:r>
            <a:r>
              <a:rPr lang="en-MY" dirty="0"/>
              <a:t> </a:t>
            </a:r>
            <a:r>
              <a:rPr lang="en-MY" dirty="0" err="1"/>
              <a:t>dijalankan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institusi</a:t>
            </a:r>
            <a:r>
              <a:rPr lang="en-MY" dirty="0"/>
              <a:t> </a:t>
            </a:r>
            <a:r>
              <a:rPr lang="en-MY" dirty="0" err="1"/>
              <a:t>perbankan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institusi</a:t>
            </a:r>
            <a:r>
              <a:rPr lang="en-MY" dirty="0"/>
              <a:t> – </a:t>
            </a:r>
            <a:r>
              <a:rPr lang="en-MY" dirty="0" err="1"/>
              <a:t>institusi</a:t>
            </a:r>
            <a:r>
              <a:rPr lang="en-MY" dirty="0"/>
              <a:t> yang </a:t>
            </a:r>
            <a:r>
              <a:rPr lang="en-MY" dirty="0" err="1"/>
              <a:t>besar</a:t>
            </a:r>
            <a:r>
              <a:rPr lang="en-MY" dirty="0"/>
              <a:t>. </a:t>
            </a:r>
            <a:r>
              <a:rPr lang="en-MY" dirty="0" err="1"/>
              <a:t>Bagaimanapun</a:t>
            </a:r>
            <a:r>
              <a:rPr lang="en-MY" dirty="0"/>
              <a:t>, </a:t>
            </a:r>
            <a:r>
              <a:rPr lang="en-MY" dirty="0" err="1"/>
              <a:t>pada</a:t>
            </a:r>
            <a:r>
              <a:rPr lang="en-MY" dirty="0"/>
              <a:t> masa </a:t>
            </a:r>
            <a:r>
              <a:rPr lang="en-MY" dirty="0" err="1"/>
              <a:t>kini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amat</a:t>
            </a:r>
            <a:r>
              <a:rPr lang="en-MY" dirty="0"/>
              <a:t> </a:t>
            </a:r>
            <a:r>
              <a:rPr lang="en-MY" dirty="0" err="1"/>
              <a:t>beruntung</a:t>
            </a:r>
            <a:r>
              <a:rPr lang="en-MY" dirty="0"/>
              <a:t> </a:t>
            </a:r>
            <a:r>
              <a:rPr lang="en-MY" dirty="0" err="1"/>
              <a:t>kerana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berkembangnya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penggunaan</a:t>
            </a:r>
            <a:r>
              <a:rPr lang="en-MY" dirty="0"/>
              <a:t> internet. </a:t>
            </a:r>
            <a:r>
              <a:rPr lang="en-MY" dirty="0" err="1"/>
              <a:t>Kini</a:t>
            </a:r>
            <a:r>
              <a:rPr lang="en-MY" dirty="0"/>
              <a:t> </a:t>
            </a:r>
            <a:r>
              <a:rPr lang="en-MY" dirty="0" err="1"/>
              <a:t>pasaran</a:t>
            </a:r>
            <a:r>
              <a:rPr lang="en-MY" dirty="0"/>
              <a:t> </a:t>
            </a:r>
            <a:r>
              <a:rPr lang="en-MY" dirty="0" err="1"/>
              <a:t>dagangan</a:t>
            </a:r>
            <a:r>
              <a:rPr lang="en-MY" dirty="0"/>
              <a:t> forex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dibuka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sesiapa</a:t>
            </a:r>
            <a:r>
              <a:rPr lang="en-MY" dirty="0"/>
              <a:t> </a:t>
            </a:r>
            <a:r>
              <a:rPr lang="en-MY" dirty="0" err="1"/>
              <a:t>saja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saya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semua</a:t>
            </a:r>
            <a:r>
              <a:rPr lang="en-MY" dirty="0"/>
              <a:t>. 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0142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400" y="624110"/>
            <a:ext cx="7535212" cy="1280890"/>
          </a:xfrm>
        </p:spPr>
        <p:txBody>
          <a:bodyPr/>
          <a:lstStyle/>
          <a:p>
            <a:r>
              <a:rPr lang="en-MY" dirty="0" smtClean="0"/>
              <a:t>Ada Internet, </a:t>
            </a:r>
            <a:r>
              <a:rPr lang="en-MY" dirty="0" err="1" smtClean="0"/>
              <a:t>ada</a:t>
            </a:r>
            <a:r>
              <a:rPr lang="en-MY" dirty="0" smtClean="0"/>
              <a:t> Laptop / Phone/ Tablet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548" y="2109742"/>
            <a:ext cx="2460689" cy="1620833"/>
          </a:xfrm>
          <a:prstGeom prst="rect">
            <a:avLst/>
          </a:prstGeom>
          <a:ln w="53975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538" y="2109742"/>
            <a:ext cx="2930467" cy="1590675"/>
          </a:xfrm>
          <a:prstGeom prst="rect">
            <a:avLst/>
          </a:prstGeom>
          <a:ln w="53975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549" y="4307285"/>
            <a:ext cx="2460689" cy="1600200"/>
          </a:xfrm>
          <a:prstGeom prst="rect">
            <a:avLst/>
          </a:prstGeom>
          <a:ln w="53975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539" y="4307285"/>
            <a:ext cx="2930467" cy="1592867"/>
          </a:xfrm>
          <a:prstGeom prst="rect">
            <a:avLst/>
          </a:prstGeom>
          <a:ln w="53975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357" y="2100217"/>
            <a:ext cx="2809875" cy="1600200"/>
          </a:xfrm>
          <a:prstGeom prst="rect">
            <a:avLst/>
          </a:prstGeom>
          <a:ln w="53975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206" y="485775"/>
            <a:ext cx="2371725" cy="141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9357" y="4307285"/>
            <a:ext cx="2796955" cy="1592867"/>
          </a:xfrm>
          <a:prstGeom prst="rect">
            <a:avLst/>
          </a:prstGeom>
          <a:ln w="539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662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46" y="103032"/>
            <a:ext cx="10612191" cy="914400"/>
          </a:xfrm>
        </p:spPr>
        <p:txBody>
          <a:bodyPr>
            <a:normAutofit fontScale="90000"/>
          </a:bodyPr>
          <a:lstStyle/>
          <a:p>
            <a:r>
              <a:rPr lang="en-MY" dirty="0" err="1" smtClean="0"/>
              <a:t>Apa</a:t>
            </a:r>
            <a:r>
              <a:rPr lang="en-MY" dirty="0" smtClean="0"/>
              <a:t> yang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faham</a:t>
            </a:r>
            <a:r>
              <a:rPr lang="en-MY" dirty="0" smtClean="0"/>
              <a:t> </a:t>
            </a:r>
            <a:r>
              <a:rPr lang="en-MY" dirty="0" err="1" smtClean="0"/>
              <a:t>tentang</a:t>
            </a:r>
            <a:r>
              <a:rPr lang="en-MY" dirty="0" smtClean="0"/>
              <a:t> </a:t>
            </a:r>
            <a:r>
              <a:rPr lang="en-MY" dirty="0" err="1" smtClean="0"/>
              <a:t>risiko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7" y="1120462"/>
            <a:ext cx="10551575" cy="5318975"/>
          </a:xfrm>
        </p:spPr>
        <p:txBody>
          <a:bodyPr>
            <a:normAutofit lnSpcReduction="10000"/>
          </a:bodyPr>
          <a:lstStyle/>
          <a:p>
            <a:r>
              <a:rPr lang="en-MY" dirty="0" err="1" smtClean="0"/>
              <a:t>Kehilangan</a:t>
            </a:r>
            <a:r>
              <a:rPr lang="en-MY" dirty="0" smtClean="0"/>
              <a:t> modal </a:t>
            </a:r>
            <a:r>
              <a:rPr lang="en-MY" dirty="0" err="1" smtClean="0"/>
              <a:t>separuh</a:t>
            </a:r>
            <a:r>
              <a:rPr lang="en-MY" dirty="0" smtClean="0"/>
              <a:t>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kesemuanya</a:t>
            </a:r>
            <a:r>
              <a:rPr lang="en-MY" dirty="0" smtClean="0"/>
              <a:t> </a:t>
            </a:r>
            <a:r>
              <a:rPr lang="en-MY" dirty="0" err="1" smtClean="0"/>
              <a:t>jika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trade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mengikut</a:t>
            </a:r>
            <a:r>
              <a:rPr lang="en-MY" dirty="0" smtClean="0"/>
              <a:t> money management. </a:t>
            </a:r>
            <a:r>
              <a:rPr lang="en-MY" dirty="0" err="1" smtClean="0"/>
              <a:t>Tindakan</a:t>
            </a:r>
            <a:r>
              <a:rPr lang="en-MY" dirty="0" smtClean="0"/>
              <a:t> yang </a:t>
            </a:r>
            <a:r>
              <a:rPr lang="en-MY" dirty="0" err="1" smtClean="0"/>
              <a:t>bijak</a:t>
            </a:r>
            <a:r>
              <a:rPr lang="en-MY" dirty="0" smtClean="0"/>
              <a:t>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diambil</a:t>
            </a:r>
            <a:r>
              <a:rPr lang="en-MY" dirty="0" smtClean="0"/>
              <a:t>. </a:t>
            </a:r>
            <a:r>
              <a:rPr lang="en-MY" dirty="0" err="1" smtClean="0"/>
              <a:t>Sekiranya</a:t>
            </a:r>
            <a:r>
              <a:rPr lang="en-MY" dirty="0" smtClean="0"/>
              <a:t> </a:t>
            </a:r>
            <a:r>
              <a:rPr lang="en-MY" dirty="0" err="1" smtClean="0"/>
              <a:t>difikir</a:t>
            </a:r>
            <a:r>
              <a:rPr lang="en-MY" dirty="0" smtClean="0"/>
              <a:t> </a:t>
            </a:r>
            <a:r>
              <a:rPr lang="en-MY" dirty="0" err="1" smtClean="0"/>
              <a:t>kan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sudah</a:t>
            </a:r>
            <a:r>
              <a:rPr lang="en-MY" dirty="0" smtClean="0"/>
              <a:t> </a:t>
            </a:r>
            <a:r>
              <a:rPr lang="en-MY" dirty="0" err="1" smtClean="0"/>
              <a:t>tersalah</a:t>
            </a:r>
            <a:r>
              <a:rPr lang="en-MY" dirty="0" smtClean="0"/>
              <a:t> </a:t>
            </a:r>
            <a:r>
              <a:rPr lang="en-MY" dirty="0" err="1" smtClean="0"/>
              <a:t>arah</a:t>
            </a:r>
            <a:r>
              <a:rPr lang="en-MY" dirty="0" smtClean="0"/>
              <a:t> </a:t>
            </a:r>
            <a:r>
              <a:rPr lang="en-MY" dirty="0" err="1" smtClean="0"/>
              <a:t>mungkin</a:t>
            </a:r>
            <a:r>
              <a:rPr lang="en-MY" dirty="0" smtClean="0"/>
              <a:t> </a:t>
            </a:r>
            <a:r>
              <a:rPr lang="en-MY" dirty="0" err="1" smtClean="0"/>
              <a:t>perlu</a:t>
            </a:r>
            <a:r>
              <a:rPr lang="en-MY" dirty="0" smtClean="0"/>
              <a:t> cut </a:t>
            </a:r>
            <a:r>
              <a:rPr lang="en-MY" dirty="0" err="1" smtClean="0"/>
              <a:t>pada</a:t>
            </a:r>
            <a:r>
              <a:rPr lang="en-MY" dirty="0" smtClean="0"/>
              <a:t> </a:t>
            </a:r>
            <a:r>
              <a:rPr lang="en-MY" dirty="0" err="1" smtClean="0"/>
              <a:t>kerugian</a:t>
            </a:r>
            <a:r>
              <a:rPr lang="en-MY" dirty="0" smtClean="0"/>
              <a:t> </a:t>
            </a:r>
            <a:r>
              <a:rPr lang="en-MY" dirty="0" err="1" smtClean="0"/>
              <a:t>tertentu</a:t>
            </a:r>
            <a:r>
              <a:rPr lang="en-MY" dirty="0" smtClean="0"/>
              <a:t>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teruskan</a:t>
            </a:r>
            <a:r>
              <a:rPr lang="en-MY" dirty="0" smtClean="0"/>
              <a:t> </a:t>
            </a:r>
            <a:r>
              <a:rPr lang="en-MY" dirty="0" err="1" smtClean="0"/>
              <a:t>sekiranya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mempunyai</a:t>
            </a:r>
            <a:r>
              <a:rPr lang="en-MY" dirty="0" smtClean="0"/>
              <a:t> modal yang </a:t>
            </a:r>
            <a:r>
              <a:rPr lang="en-MY" dirty="0" err="1" smtClean="0"/>
              <a:t>mencukupi</a:t>
            </a:r>
            <a:r>
              <a:rPr lang="en-MY" dirty="0" smtClean="0"/>
              <a:t>….ILMU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ada</a:t>
            </a:r>
            <a:endParaRPr lang="en-MY" dirty="0" smtClean="0"/>
          </a:p>
          <a:p>
            <a:r>
              <a:rPr lang="en-MY" dirty="0" err="1" smtClean="0"/>
              <a:t>Keyakinan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masuk</a:t>
            </a:r>
            <a:r>
              <a:rPr lang="en-MY" dirty="0" smtClean="0"/>
              <a:t> position juga </a:t>
            </a:r>
            <a:r>
              <a:rPr lang="en-MY" dirty="0" err="1" smtClean="0"/>
              <a:t>penting</a:t>
            </a:r>
            <a:r>
              <a:rPr lang="en-MY" dirty="0" smtClean="0"/>
              <a:t>. </a:t>
            </a:r>
            <a:r>
              <a:rPr lang="en-MY" dirty="0" err="1" smtClean="0"/>
              <a:t>Tetapi</a:t>
            </a:r>
            <a:r>
              <a:rPr lang="en-MY" dirty="0" smtClean="0"/>
              <a:t> </a:t>
            </a:r>
            <a:r>
              <a:rPr lang="en-MY" dirty="0" err="1" smtClean="0"/>
              <a:t>jangan</a:t>
            </a:r>
            <a:r>
              <a:rPr lang="en-MY" dirty="0" smtClean="0"/>
              <a:t> </a:t>
            </a:r>
            <a:r>
              <a:rPr lang="en-MY" dirty="0" err="1" smtClean="0"/>
              <a:t>terlalu</a:t>
            </a:r>
            <a:r>
              <a:rPr lang="en-MY" dirty="0" smtClean="0"/>
              <a:t> </a:t>
            </a:r>
            <a:r>
              <a:rPr lang="en-MY" dirty="0" err="1" smtClean="0"/>
              <a:t>yakin</a:t>
            </a:r>
            <a:r>
              <a:rPr lang="en-MY" dirty="0" smtClean="0"/>
              <a:t> </a:t>
            </a:r>
            <a:r>
              <a:rPr lang="en-MY" dirty="0" err="1" smtClean="0"/>
              <a:t>sehingga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tutup</a:t>
            </a:r>
            <a:r>
              <a:rPr lang="en-MY" dirty="0" smtClean="0"/>
              <a:t> </a:t>
            </a:r>
            <a:r>
              <a:rPr lang="en-MY" dirty="0" err="1" smtClean="0"/>
              <a:t>segala</a:t>
            </a:r>
            <a:r>
              <a:rPr lang="en-MY" dirty="0" smtClean="0"/>
              <a:t> </a:t>
            </a:r>
            <a:r>
              <a:rPr lang="en-MY" dirty="0" err="1" smtClean="0"/>
              <a:t>kemungkinan</a:t>
            </a:r>
            <a:r>
              <a:rPr lang="en-MY" dirty="0" smtClean="0"/>
              <a:t> </a:t>
            </a:r>
            <a:r>
              <a:rPr lang="en-MY" dirty="0" err="1" smtClean="0"/>
              <a:t>bahawa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telah</a:t>
            </a:r>
            <a:r>
              <a:rPr lang="en-MY" dirty="0" smtClean="0"/>
              <a:t> </a:t>
            </a:r>
            <a:r>
              <a:rPr lang="en-MY" dirty="0" err="1" smtClean="0"/>
              <a:t>tersilap</a:t>
            </a:r>
            <a:r>
              <a:rPr lang="en-MY" dirty="0" smtClean="0"/>
              <a:t>.</a:t>
            </a:r>
          </a:p>
          <a:p>
            <a:r>
              <a:rPr lang="en-MY" dirty="0" err="1" smtClean="0"/>
              <a:t>Hati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perasaan</a:t>
            </a:r>
            <a:r>
              <a:rPr lang="en-MY" dirty="0" smtClean="0"/>
              <a:t> </a:t>
            </a:r>
            <a:r>
              <a:rPr lang="en-MY" dirty="0" err="1" smtClean="0"/>
              <a:t>kena</a:t>
            </a:r>
            <a:r>
              <a:rPr lang="en-MY" dirty="0" smtClean="0"/>
              <a:t> </a:t>
            </a:r>
            <a:r>
              <a:rPr lang="en-MY" dirty="0" err="1" smtClean="0"/>
              <a:t>tenang</a:t>
            </a:r>
            <a:r>
              <a:rPr lang="en-MY" dirty="0" smtClean="0"/>
              <a:t>.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boleh</a:t>
            </a:r>
            <a:r>
              <a:rPr lang="en-MY" dirty="0" smtClean="0"/>
              <a:t> </a:t>
            </a:r>
            <a:r>
              <a:rPr lang="en-MY" dirty="0" err="1" smtClean="0"/>
              <a:t>emosi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mengelakkan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tamak</a:t>
            </a:r>
            <a:r>
              <a:rPr lang="en-MY" dirty="0" smtClean="0"/>
              <a:t>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membuat</a:t>
            </a:r>
            <a:r>
              <a:rPr lang="en-MY" dirty="0" smtClean="0"/>
              <a:t> </a:t>
            </a:r>
            <a:r>
              <a:rPr lang="en-MY" dirty="0" err="1" smtClean="0"/>
              <a:t>sesuatu</a:t>
            </a:r>
            <a:r>
              <a:rPr lang="en-MY" dirty="0" smtClean="0"/>
              <a:t> yang </a:t>
            </a:r>
            <a:r>
              <a:rPr lang="en-MY" dirty="0" err="1" smtClean="0"/>
              <a:t>lebih</a:t>
            </a:r>
            <a:r>
              <a:rPr lang="en-MY" dirty="0" smtClean="0"/>
              <a:t> </a:t>
            </a:r>
            <a:r>
              <a:rPr lang="en-MY" dirty="0" err="1" smtClean="0"/>
              <a:t>parah</a:t>
            </a:r>
            <a:endParaRPr lang="en-MY" dirty="0" smtClean="0"/>
          </a:p>
          <a:p>
            <a:r>
              <a:rPr lang="en-MY" dirty="0" err="1" smtClean="0"/>
              <a:t>Jangan</a:t>
            </a:r>
            <a:r>
              <a:rPr lang="en-MY" dirty="0" smtClean="0"/>
              <a:t> </a:t>
            </a:r>
            <a:r>
              <a:rPr lang="en-MY" dirty="0" err="1" smtClean="0"/>
              <a:t>meminjam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trade. </a:t>
            </a:r>
            <a:r>
              <a:rPr lang="en-MY" dirty="0" err="1" smtClean="0"/>
              <a:t>Guna</a:t>
            </a:r>
            <a:r>
              <a:rPr lang="en-MY" dirty="0" smtClean="0"/>
              <a:t> </a:t>
            </a:r>
            <a:r>
              <a:rPr lang="en-MY" dirty="0" err="1" smtClean="0"/>
              <a:t>lah</a:t>
            </a:r>
            <a:r>
              <a:rPr lang="en-MY" dirty="0" smtClean="0"/>
              <a:t> dana/</a:t>
            </a:r>
            <a:r>
              <a:rPr lang="en-MY" dirty="0" err="1" smtClean="0"/>
              <a:t>wang</a:t>
            </a:r>
            <a:r>
              <a:rPr lang="en-MY" dirty="0" smtClean="0"/>
              <a:t> yang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sedia</a:t>
            </a:r>
            <a:r>
              <a:rPr lang="en-MY" dirty="0" smtClean="0"/>
              <a:t> </a:t>
            </a:r>
            <a:r>
              <a:rPr lang="en-MY" dirty="0" err="1" smtClean="0"/>
              <a:t>utk</a:t>
            </a:r>
            <a:r>
              <a:rPr lang="en-MY" dirty="0" smtClean="0"/>
              <a:t> </a:t>
            </a:r>
            <a:r>
              <a:rPr lang="en-MY" dirty="0" err="1" smtClean="0"/>
              <a:t>terima</a:t>
            </a:r>
            <a:r>
              <a:rPr lang="en-MY" dirty="0" smtClean="0"/>
              <a:t> </a:t>
            </a:r>
            <a:r>
              <a:rPr lang="en-MY" dirty="0" err="1" smtClean="0"/>
              <a:t>kerugian</a:t>
            </a:r>
            <a:r>
              <a:rPr lang="en-MY" dirty="0" smtClean="0"/>
              <a:t>.</a:t>
            </a:r>
          </a:p>
          <a:p>
            <a:r>
              <a:rPr lang="en-MY" dirty="0" err="1" smtClean="0"/>
              <a:t>Jangan</a:t>
            </a:r>
            <a:r>
              <a:rPr lang="en-MY" dirty="0" smtClean="0"/>
              <a:t> </a:t>
            </a:r>
            <a:r>
              <a:rPr lang="en-MY" dirty="0" err="1" smtClean="0"/>
              <a:t>terlalu</a:t>
            </a:r>
            <a:r>
              <a:rPr lang="en-MY" dirty="0" smtClean="0"/>
              <a:t> </a:t>
            </a:r>
            <a:r>
              <a:rPr lang="en-MY" dirty="0" err="1" smtClean="0"/>
              <a:t>percaya</a:t>
            </a:r>
            <a:r>
              <a:rPr lang="en-MY" dirty="0" smtClean="0"/>
              <a:t> </a:t>
            </a:r>
            <a:r>
              <a:rPr lang="en-MY" dirty="0" err="1" smtClean="0"/>
              <a:t>pada</a:t>
            </a:r>
            <a:r>
              <a:rPr lang="en-MY" dirty="0" smtClean="0"/>
              <a:t> </a:t>
            </a:r>
            <a:r>
              <a:rPr lang="en-MY" dirty="0" err="1" smtClean="0"/>
              <a:t>semua</a:t>
            </a:r>
            <a:r>
              <a:rPr lang="en-MY" dirty="0" smtClean="0"/>
              <a:t> </a:t>
            </a:r>
            <a:r>
              <a:rPr lang="en-MY" dirty="0" err="1" smtClean="0"/>
              <a:t>pengamal</a:t>
            </a:r>
            <a:r>
              <a:rPr lang="en-MY" dirty="0" smtClean="0"/>
              <a:t> </a:t>
            </a:r>
            <a:r>
              <a:rPr lang="en-MY" dirty="0" err="1" smtClean="0"/>
              <a:t>analisis</a:t>
            </a:r>
            <a:r>
              <a:rPr lang="en-MY" dirty="0" smtClean="0"/>
              <a:t>/guru forex </a:t>
            </a:r>
            <a:r>
              <a:rPr lang="en-MY" dirty="0" err="1" smtClean="0"/>
              <a:t>atau</a:t>
            </a:r>
            <a:r>
              <a:rPr lang="en-MY" dirty="0" smtClean="0"/>
              <a:t> lain2. </a:t>
            </a:r>
            <a:r>
              <a:rPr lang="en-MY" dirty="0" err="1" smtClean="0"/>
              <a:t>Malah</a:t>
            </a:r>
            <a:r>
              <a:rPr lang="en-MY" dirty="0" smtClean="0"/>
              <a:t> </a:t>
            </a:r>
            <a:r>
              <a:rPr lang="en-MY" dirty="0" err="1" smtClean="0"/>
              <a:t>fikir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pilih</a:t>
            </a:r>
            <a:r>
              <a:rPr lang="en-MY" dirty="0" smtClean="0"/>
              <a:t> yang real, </a:t>
            </a:r>
            <a:r>
              <a:rPr lang="en-MY" dirty="0" err="1" smtClean="0"/>
              <a:t>terbaik</a:t>
            </a:r>
            <a:r>
              <a:rPr lang="en-MY" dirty="0" smtClean="0"/>
              <a:t>. </a:t>
            </a:r>
            <a:r>
              <a:rPr lang="en-MY" dirty="0" err="1" smtClean="0"/>
              <a:t>Kerana</a:t>
            </a:r>
            <a:r>
              <a:rPr lang="en-MY" dirty="0" smtClean="0"/>
              <a:t> </a:t>
            </a:r>
            <a:r>
              <a:rPr lang="en-MY" dirty="0" err="1" smtClean="0"/>
              <a:t>dunia</a:t>
            </a:r>
            <a:r>
              <a:rPr lang="en-MY" dirty="0" smtClean="0"/>
              <a:t> </a:t>
            </a:r>
            <a:r>
              <a:rPr lang="en-MY" dirty="0" err="1" smtClean="0"/>
              <a:t>hari</a:t>
            </a:r>
            <a:r>
              <a:rPr lang="en-MY" dirty="0" smtClean="0"/>
              <a:t> </a:t>
            </a:r>
            <a:r>
              <a:rPr lang="en-MY" dirty="0" err="1" smtClean="0"/>
              <a:t>ini</a:t>
            </a:r>
            <a:r>
              <a:rPr lang="en-MY" dirty="0" smtClean="0"/>
              <a:t> </a:t>
            </a:r>
            <a:r>
              <a:rPr lang="en-MY" dirty="0" err="1" smtClean="0"/>
              <a:t>penuh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scammer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penipuan</a:t>
            </a:r>
            <a:r>
              <a:rPr lang="en-MY" dirty="0" smtClean="0"/>
              <a:t>. </a:t>
            </a:r>
            <a:r>
              <a:rPr lang="en-MY" dirty="0" err="1" smtClean="0"/>
              <a:t>Moga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jumpa</a:t>
            </a:r>
            <a:r>
              <a:rPr lang="en-MY" dirty="0" smtClean="0"/>
              <a:t> yang </a:t>
            </a:r>
            <a:r>
              <a:rPr lang="en-MY" dirty="0" err="1" smtClean="0"/>
              <a:t>terbaik</a:t>
            </a:r>
            <a:r>
              <a:rPr lang="en-MY" dirty="0" smtClean="0"/>
              <a:t>. </a:t>
            </a:r>
            <a:r>
              <a:rPr lang="en-MY" dirty="0" err="1" smtClean="0"/>
              <a:t>Jangan</a:t>
            </a:r>
            <a:r>
              <a:rPr lang="en-MY" dirty="0" smtClean="0"/>
              <a:t> </a:t>
            </a:r>
            <a:r>
              <a:rPr lang="en-MY" dirty="0" err="1" smtClean="0"/>
              <a:t>terlalu</a:t>
            </a:r>
            <a:r>
              <a:rPr lang="en-MY" dirty="0" smtClean="0"/>
              <a:t> </a:t>
            </a:r>
            <a:r>
              <a:rPr lang="en-MY" dirty="0" err="1" smtClean="0"/>
              <a:t>percaya</a:t>
            </a:r>
            <a:r>
              <a:rPr lang="en-MY" dirty="0" smtClean="0"/>
              <a:t> statement profit yang </a:t>
            </a:r>
            <a:r>
              <a:rPr lang="en-MY" dirty="0" err="1" smtClean="0"/>
              <a:t>suka</a:t>
            </a:r>
            <a:r>
              <a:rPr lang="en-MY" dirty="0" smtClean="0"/>
              <a:t> ditunjuk2 orang </a:t>
            </a:r>
            <a:r>
              <a:rPr lang="en-MY" dirty="0" err="1" smtClean="0"/>
              <a:t>kerana</a:t>
            </a:r>
            <a:r>
              <a:rPr lang="en-MY" dirty="0" smtClean="0"/>
              <a:t> </a:t>
            </a:r>
            <a:r>
              <a:rPr lang="en-MY" dirty="0" err="1" smtClean="0"/>
              <a:t>belum</a:t>
            </a:r>
            <a:r>
              <a:rPr lang="en-MY" dirty="0" smtClean="0"/>
              <a:t> </a:t>
            </a:r>
            <a:r>
              <a:rPr lang="en-MY" dirty="0" err="1" smtClean="0"/>
              <a:t>pastinya</a:t>
            </a:r>
            <a:r>
              <a:rPr lang="en-MY" dirty="0" smtClean="0"/>
              <a:t> real. </a:t>
            </a:r>
            <a:r>
              <a:rPr lang="en-MY" dirty="0" err="1" smtClean="0"/>
              <a:t>Jangan</a:t>
            </a:r>
            <a:r>
              <a:rPr lang="en-MY" dirty="0" smtClean="0"/>
              <a:t> </a:t>
            </a:r>
            <a:r>
              <a:rPr lang="en-MY" dirty="0" err="1" smtClean="0"/>
              <a:t>mudah</a:t>
            </a:r>
            <a:r>
              <a:rPr lang="en-MY" dirty="0" smtClean="0"/>
              <a:t> </a:t>
            </a:r>
            <a:r>
              <a:rPr lang="en-MY" dirty="0" err="1" smtClean="0"/>
              <a:t>percaya</a:t>
            </a:r>
            <a:r>
              <a:rPr lang="en-MY" dirty="0" smtClean="0"/>
              <a:t> </a:t>
            </a:r>
            <a:r>
              <a:rPr lang="en-MY" dirty="0" err="1" smtClean="0"/>
              <a:t>apa</a:t>
            </a:r>
            <a:r>
              <a:rPr lang="en-MY" dirty="0" smtClean="0"/>
              <a:t> yang </a:t>
            </a:r>
            <a:r>
              <a:rPr lang="en-MY" dirty="0" err="1" smtClean="0"/>
              <a:t>kamu</a:t>
            </a:r>
            <a:r>
              <a:rPr lang="en-MY" dirty="0" smtClean="0"/>
              <a:t> </a:t>
            </a:r>
            <a:r>
              <a:rPr lang="en-MY" dirty="0" err="1" smtClean="0"/>
              <a:t>dengar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lihat</a:t>
            </a:r>
            <a:r>
              <a:rPr lang="en-MY" dirty="0" smtClean="0"/>
              <a:t>. </a:t>
            </a:r>
            <a:r>
              <a:rPr lang="en-MY" dirty="0" err="1" smtClean="0"/>
              <a:t>Maka</a:t>
            </a:r>
            <a:r>
              <a:rPr lang="en-MY" dirty="0" smtClean="0"/>
              <a:t> </a:t>
            </a:r>
            <a:r>
              <a:rPr lang="en-MY" dirty="0" err="1" smtClean="0"/>
              <a:t>percaya</a:t>
            </a:r>
            <a:r>
              <a:rPr lang="en-MY" dirty="0" smtClean="0"/>
              <a:t>, </a:t>
            </a:r>
            <a:r>
              <a:rPr lang="en-MY" dirty="0" err="1" smtClean="0"/>
              <a:t>cari</a:t>
            </a:r>
            <a:r>
              <a:rPr lang="en-MY" dirty="0" smtClean="0"/>
              <a:t> </a:t>
            </a:r>
            <a:r>
              <a:rPr lang="en-MY" dirty="0" err="1" smtClean="0"/>
              <a:t>lah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yakini</a:t>
            </a:r>
            <a:r>
              <a:rPr lang="en-MY" dirty="0" smtClean="0"/>
              <a:t> </a:t>
            </a:r>
            <a:r>
              <a:rPr lang="en-MY" dirty="0" err="1" smtClean="0"/>
              <a:t>lah</a:t>
            </a:r>
            <a:r>
              <a:rPr lang="en-MY" dirty="0" smtClean="0"/>
              <a:t> </a:t>
            </a:r>
            <a:r>
              <a:rPr lang="en-MY" dirty="0" err="1" smtClean="0"/>
              <a:t>bila</a:t>
            </a:r>
            <a:r>
              <a:rPr lang="en-MY" dirty="0" smtClean="0"/>
              <a:t> </a:t>
            </a:r>
            <a:r>
              <a:rPr lang="en-MY" dirty="0" err="1" smtClean="0"/>
              <a:t>kamu</a:t>
            </a:r>
            <a:r>
              <a:rPr lang="en-MY" dirty="0" smtClean="0"/>
              <a:t> </a:t>
            </a:r>
            <a:r>
              <a:rPr lang="en-MY" dirty="0" err="1" smtClean="0"/>
              <a:t>sudah</a:t>
            </a:r>
            <a:r>
              <a:rPr lang="en-MY" dirty="0" smtClean="0"/>
              <a:t> </a:t>
            </a:r>
            <a:r>
              <a:rPr lang="en-MY" dirty="0" err="1" smtClean="0"/>
              <a:t>ada</a:t>
            </a:r>
            <a:r>
              <a:rPr lang="en-MY" dirty="0" smtClean="0"/>
              <a:t> </a:t>
            </a:r>
            <a:r>
              <a:rPr lang="en-MY" dirty="0" err="1" smtClean="0"/>
              <a:t>ilmu</a:t>
            </a:r>
            <a:r>
              <a:rPr lang="en-MY" dirty="0" smtClean="0"/>
              <a:t> </a:t>
            </a:r>
            <a:r>
              <a:rPr lang="en-MY" dirty="0" err="1" smtClean="0"/>
              <a:t>didada</a:t>
            </a:r>
            <a:r>
              <a:rPr lang="en-MY" dirty="0" smtClean="0"/>
              <a:t>.</a:t>
            </a:r>
          </a:p>
          <a:p>
            <a:r>
              <a:rPr lang="en-MY" dirty="0" err="1" smtClean="0"/>
              <a:t>Siapa</a:t>
            </a:r>
            <a:r>
              <a:rPr lang="en-MY" dirty="0" smtClean="0"/>
              <a:t> yang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pernah</a:t>
            </a:r>
            <a:r>
              <a:rPr lang="en-MY" dirty="0" smtClean="0"/>
              <a:t> MC,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pernah</a:t>
            </a:r>
            <a:r>
              <a:rPr lang="en-MY" dirty="0" smtClean="0"/>
              <a:t> </a:t>
            </a:r>
            <a:r>
              <a:rPr lang="en-MY" dirty="0" err="1" smtClean="0"/>
              <a:t>rugi</a:t>
            </a:r>
            <a:r>
              <a:rPr lang="en-MY" dirty="0" smtClean="0"/>
              <a:t>….</a:t>
            </a:r>
            <a:r>
              <a:rPr lang="en-MY" dirty="0" err="1" smtClean="0"/>
              <a:t>Kalau</a:t>
            </a:r>
            <a:r>
              <a:rPr lang="en-MY" dirty="0" smtClean="0"/>
              <a:t> </a:t>
            </a:r>
            <a:r>
              <a:rPr lang="en-MY" dirty="0" err="1" smtClean="0"/>
              <a:t>jawabnya</a:t>
            </a:r>
            <a:r>
              <a:rPr lang="en-MY" dirty="0" smtClean="0"/>
              <a:t>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pernah</a:t>
            </a:r>
            <a:r>
              <a:rPr lang="en-MY" dirty="0" smtClean="0"/>
              <a:t>. </a:t>
            </a:r>
            <a:r>
              <a:rPr lang="en-MY" dirty="0" err="1" smtClean="0"/>
              <a:t>Maka</a:t>
            </a:r>
            <a:r>
              <a:rPr lang="en-MY" dirty="0" smtClean="0"/>
              <a:t> </a:t>
            </a:r>
            <a:r>
              <a:rPr lang="en-MY" dirty="0" err="1" smtClean="0"/>
              <a:t>si</a:t>
            </a:r>
            <a:r>
              <a:rPr lang="en-MY" dirty="0" smtClean="0"/>
              <a:t> </a:t>
            </a:r>
            <a:r>
              <a:rPr lang="en-MY" dirty="0" err="1" smtClean="0"/>
              <a:t>dia</a:t>
            </a:r>
            <a:r>
              <a:rPr lang="en-MY" dirty="0" smtClean="0"/>
              <a:t> hampir2 </a:t>
            </a:r>
            <a:r>
              <a:rPr lang="en-MY" dirty="0" err="1" smtClean="0"/>
              <a:t>seorang</a:t>
            </a:r>
            <a:r>
              <a:rPr lang="en-MY" dirty="0" smtClean="0"/>
              <a:t> </a:t>
            </a:r>
            <a:r>
              <a:rPr lang="en-MY" dirty="0" err="1" smtClean="0"/>
              <a:t>penipu</a:t>
            </a:r>
            <a:r>
              <a:rPr lang="en-MY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038387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</TotalTime>
  <Words>843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Wingdings 3</vt:lpstr>
      <vt:lpstr>Wisp</vt:lpstr>
      <vt:lpstr>MODULE : 1 Asas forex untuk newbie / new comer  First step to become forex trader  Edition : 1</vt:lpstr>
      <vt:lpstr>My Background</vt:lpstr>
      <vt:lpstr>Topik / isi kandungan pengajaran</vt:lpstr>
      <vt:lpstr>FAHAMI APA ITU FOREX</vt:lpstr>
      <vt:lpstr>Definisi FOREX</vt:lpstr>
      <vt:lpstr>PowerPoint Presentation</vt:lpstr>
      <vt:lpstr>PowerPoint Presentation</vt:lpstr>
      <vt:lpstr>Ada Internet, ada Laptop / Phone/ Tablet</vt:lpstr>
      <vt:lpstr>Apa yang anda perlu faham tentang risiko anda</vt:lpstr>
      <vt:lpstr>Tahukah anda pengiraan Profit @ Loss?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Asas forex untuk newbie / new comer  first step to become forex trader</dc:title>
  <dc:creator>user</dc:creator>
  <cp:lastModifiedBy>user</cp:lastModifiedBy>
  <cp:revision>12</cp:revision>
  <dcterms:created xsi:type="dcterms:W3CDTF">2018-09-13T13:32:20Z</dcterms:created>
  <dcterms:modified xsi:type="dcterms:W3CDTF">2018-09-13T15:40:10Z</dcterms:modified>
</cp:coreProperties>
</file>